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 id="2147483812" r:id="rId5"/>
    <p:sldMasterId id="2147483834" r:id="rId6"/>
    <p:sldMasterId id="2147483850" r:id="rId7"/>
  </p:sldMasterIdLst>
  <p:notesMasterIdLst>
    <p:notesMasterId r:id="rId31"/>
  </p:notesMasterIdLst>
  <p:sldIdLst>
    <p:sldId id="660" r:id="rId8"/>
    <p:sldId id="675" r:id="rId9"/>
    <p:sldId id="645" r:id="rId10"/>
    <p:sldId id="658" r:id="rId11"/>
    <p:sldId id="652" r:id="rId12"/>
    <p:sldId id="673" r:id="rId13"/>
    <p:sldId id="666" r:id="rId14"/>
    <p:sldId id="596" r:id="rId15"/>
    <p:sldId id="610" r:id="rId16"/>
    <p:sldId id="622" r:id="rId17"/>
    <p:sldId id="629" r:id="rId18"/>
    <p:sldId id="631" r:id="rId19"/>
    <p:sldId id="667" r:id="rId20"/>
    <p:sldId id="668" r:id="rId21"/>
    <p:sldId id="670" r:id="rId22"/>
    <p:sldId id="603" r:id="rId23"/>
    <p:sldId id="606" r:id="rId24"/>
    <p:sldId id="671" r:id="rId25"/>
    <p:sldId id="672" r:id="rId26"/>
    <p:sldId id="582" r:id="rId27"/>
    <p:sldId id="583" r:id="rId28"/>
    <p:sldId id="584" r:id="rId29"/>
    <p:sldId id="674" r:id="rId30"/>
  </p:sldIdLst>
  <p:sldSz cx="24384000" cy="13716000"/>
  <p:notesSz cx="6805613" cy="9944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Borup Klitgaard" initials="IBK" lastIdx="4" clrIdx="0">
    <p:extLst>
      <p:ext uri="{19B8F6BF-5375-455C-9EA6-DF929625EA0E}">
        <p15:presenceInfo xmlns:p15="http://schemas.microsoft.com/office/powerpoint/2012/main" userId="S-1-5-21-2100284113-1573851820-878952375-358735" providerId="AD"/>
      </p:ext>
    </p:extLst>
  </p:cmAuthor>
  <p:cmAuthor id="2" name="Louise Hallstrøm Abildgaard" initials="LHA" lastIdx="1" clrIdx="1">
    <p:extLst>
      <p:ext uri="{19B8F6BF-5375-455C-9EA6-DF929625EA0E}">
        <p15:presenceInfo xmlns:p15="http://schemas.microsoft.com/office/powerpoint/2012/main" userId="S-1-5-21-2100284113-1573851820-878952375-430274" providerId="AD"/>
      </p:ext>
    </p:extLst>
  </p:cmAuthor>
  <p:cmAuthor id="3" name="Khatera Mutadel" initials="KM" lastIdx="13" clrIdx="2">
    <p:extLst>
      <p:ext uri="{19B8F6BF-5375-455C-9EA6-DF929625EA0E}">
        <p15:presenceInfo xmlns:p15="http://schemas.microsoft.com/office/powerpoint/2012/main" userId="S-1-5-21-2100284113-1573851820-878952375-430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2121"/>
    <a:srgbClr val="3254A0"/>
    <a:srgbClr val="6287FB"/>
    <a:srgbClr val="FFFFFF"/>
    <a:srgbClr val="DCEBF1"/>
    <a:srgbClr val="3F69DD"/>
    <a:srgbClr val="4264BD"/>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55556" autoAdjust="0"/>
  </p:normalViewPr>
  <p:slideViewPr>
    <p:cSldViewPr snapToGrid="0" snapToObjects="1">
      <p:cViewPr varScale="1">
        <p:scale>
          <a:sx n="18" d="100"/>
          <a:sy n="18" d="100"/>
        </p:scale>
        <p:origin x="171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88900" y="746125"/>
            <a:ext cx="6629400" cy="3729038"/>
          </a:xfrm>
          <a:prstGeom prst="rect">
            <a:avLst/>
          </a:prstGeom>
        </p:spPr>
        <p:txBody>
          <a:bodyPr/>
          <a:lstStyle/>
          <a:p>
            <a:endParaRPr/>
          </a:p>
        </p:txBody>
      </p:sp>
      <p:sp>
        <p:nvSpPr>
          <p:cNvPr id="1050" name="Shape 1050"/>
          <p:cNvSpPr>
            <a:spLocks noGrp="1"/>
          </p:cNvSpPr>
          <p:nvPr>
            <p:ph type="body" sz="quarter" idx="1"/>
          </p:nvPr>
        </p:nvSpPr>
        <p:spPr>
          <a:xfrm>
            <a:off x="907415" y="4723448"/>
            <a:ext cx="4990783" cy="4474845"/>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2200">
        <a:latin typeface="+mn-lt"/>
        <a:ea typeface="+mn-ea"/>
        <a:cs typeface="+mn-cs"/>
        <a:sym typeface="Lucida Grande"/>
      </a:defRPr>
    </a:lvl1pPr>
    <a:lvl2pPr indent="228600" defTabSz="457200" latinLnBrk="0">
      <a:defRPr sz="2200">
        <a:latin typeface="+mn-lt"/>
        <a:ea typeface="+mn-ea"/>
        <a:cs typeface="+mn-cs"/>
        <a:sym typeface="Lucida Grande"/>
      </a:defRPr>
    </a:lvl2pPr>
    <a:lvl3pPr indent="457200" defTabSz="457200" latinLnBrk="0">
      <a:defRPr sz="2200">
        <a:latin typeface="+mn-lt"/>
        <a:ea typeface="+mn-ea"/>
        <a:cs typeface="+mn-cs"/>
        <a:sym typeface="Lucida Grande"/>
      </a:defRPr>
    </a:lvl3pPr>
    <a:lvl4pPr indent="685800" defTabSz="457200" latinLnBrk="0">
      <a:defRPr sz="2200">
        <a:latin typeface="+mn-lt"/>
        <a:ea typeface="+mn-ea"/>
        <a:cs typeface="+mn-cs"/>
        <a:sym typeface="Lucida Grande"/>
      </a:defRPr>
    </a:lvl4pPr>
    <a:lvl5pPr indent="914400" defTabSz="457200" latinLnBrk="0">
      <a:defRPr sz="2200">
        <a:latin typeface="+mn-lt"/>
        <a:ea typeface="+mn-ea"/>
        <a:cs typeface="+mn-cs"/>
        <a:sym typeface="Lucida Grande"/>
      </a:defRPr>
    </a:lvl5pPr>
    <a:lvl6pPr indent="1143000" defTabSz="457200" latinLnBrk="0">
      <a:defRPr sz="2200">
        <a:latin typeface="+mn-lt"/>
        <a:ea typeface="+mn-ea"/>
        <a:cs typeface="+mn-cs"/>
        <a:sym typeface="Lucida Grande"/>
      </a:defRPr>
    </a:lvl6pPr>
    <a:lvl7pPr indent="1371600" defTabSz="457200" latinLnBrk="0">
      <a:defRPr sz="2200">
        <a:latin typeface="+mn-lt"/>
        <a:ea typeface="+mn-ea"/>
        <a:cs typeface="+mn-cs"/>
        <a:sym typeface="Lucida Grande"/>
      </a:defRPr>
    </a:lvl7pPr>
    <a:lvl8pPr indent="1600200" defTabSz="457200" latinLnBrk="0">
      <a:defRPr sz="2200">
        <a:latin typeface="+mn-lt"/>
        <a:ea typeface="+mn-ea"/>
        <a:cs typeface="+mn-cs"/>
        <a:sym typeface="Lucida Grande"/>
      </a:defRPr>
    </a:lvl8pPr>
    <a:lvl9pPr indent="1828800" defTabSz="457200" latinLnBrk="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kan bruge disse slides og tilhørende noter til at undervise og informere om den ændrede rapporteringspligt for utilsigtede hændelser, som træder i kraft 1. juli 2023.</a:t>
            </a:r>
          </a:p>
          <a:p>
            <a:r>
              <a:rPr lang="da-DK" dirty="0"/>
              <a:t>Du kan bruge dem, som du vil; brug enkelte slides, rediger i dem eller brug det hele, som det er. </a:t>
            </a:r>
          </a:p>
          <a:p>
            <a:endParaRPr lang="da-DK" dirty="0"/>
          </a:p>
          <a:p>
            <a:endParaRPr lang="da-DK" dirty="0"/>
          </a:p>
          <a:p>
            <a:r>
              <a:rPr lang="da-DK" dirty="0"/>
              <a:t>Styrelsen for Patientsikkerhed er ikke ansvarlig for indholdet efter eventuelle ændringer.</a:t>
            </a:r>
          </a:p>
          <a:p>
            <a:pPr marL="0" marR="0" lvl="0" indent="0" defTabSz="457200" eaLnBrk="1" fontAlgn="auto" latinLnBrk="0" hangingPunct="1">
              <a:lnSpc>
                <a:spcPct val="100000"/>
              </a:lnSpc>
              <a:spcBef>
                <a:spcPts val="0"/>
              </a:spcBef>
              <a:spcAft>
                <a:spcPts val="0"/>
              </a:spcAft>
              <a:buClrTx/>
              <a:buSzTx/>
              <a:buFontTx/>
              <a:buNone/>
              <a:tabLst/>
              <a:defRPr/>
            </a:pPr>
            <a:endParaRPr kumimoji="0" lang="da-DK" sz="2200" b="0" i="0" u="none" strike="noStrike" kern="0" cap="none" spc="0" normalizeH="0" baseline="0" noProof="0" dirty="0">
              <a:ln>
                <a:noFill/>
              </a:ln>
              <a:solidFill>
                <a:sysClr val="windowText" lastClr="000000"/>
              </a:solidFill>
              <a:effectLst/>
              <a:uLnTx/>
              <a:uFillTx/>
              <a:latin typeface="+mn-lt"/>
              <a:sym typeface="Lucida Grande"/>
            </a:endParaRPr>
          </a:p>
          <a:p>
            <a:endParaRPr lang="da-DK" dirty="0"/>
          </a:p>
        </p:txBody>
      </p:sp>
    </p:spTree>
    <p:extLst>
      <p:ext uri="{BB962C8B-B14F-4D97-AF65-F5344CB8AC3E}">
        <p14:creationId xmlns:p14="http://schemas.microsoft.com/office/powerpoint/2010/main" val="402403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r>
              <a:rPr lang="da-DK" dirty="0"/>
              <a:t>Man kan som medarbejder ikke selv bestemme, om man vil samlerapportere eller rapportere hændelserne enkeltvis til DPSD. Det er en beslutning, der skal tages på arbejdspladsen, da det så er alle på arbejdspladsen, som skal samlerapportere på disse typer hændelser.</a:t>
            </a:r>
          </a:p>
        </p:txBody>
      </p:sp>
    </p:spTree>
    <p:extLst>
      <p:ext uri="{BB962C8B-B14F-4D97-AF65-F5344CB8AC3E}">
        <p14:creationId xmlns:p14="http://schemas.microsoft.com/office/powerpoint/2010/main" val="4684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r>
              <a:rPr lang="da-DK" dirty="0"/>
              <a:t>Det er muligt at samlerapportere UTH, hvor patienten/borgeren er faldet eller ikke har fået sin medicin – uden at det har eller kunne have haft alvorlige konsekvenser for patienten/borgeren.</a:t>
            </a:r>
          </a:p>
          <a:p>
            <a:endParaRPr lang="da-DK" dirty="0"/>
          </a:p>
          <a:p>
            <a:r>
              <a:rPr lang="da-DK" dirty="0"/>
              <a:t>Pilene viser, hvilke alvorlighedskategorier der kan samlerapporteres.</a:t>
            </a:r>
          </a:p>
          <a:p>
            <a:endParaRPr lang="da-DK" dirty="0"/>
          </a:p>
          <a:p>
            <a:r>
              <a:rPr lang="da-DK" dirty="0"/>
              <a:t>Styrelsen for Patientsikkerhed samarbejder med DPSD-driftsgruppen om at udvide områder, som man kan samlerapportere til. Vi forventer, at det i fjerde kvartal vil blive udvidet med yderligere tre områder. </a:t>
            </a:r>
          </a:p>
        </p:txBody>
      </p:sp>
    </p:spTree>
    <p:extLst>
      <p:ext uri="{BB962C8B-B14F-4D97-AF65-F5344CB8AC3E}">
        <p14:creationId xmlns:p14="http://schemas.microsoft.com/office/powerpoint/2010/main" val="424969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r>
              <a:rPr lang="da-DK" dirty="0"/>
              <a:t>Ønsker I at vide mere om samlerapportering, er der informationsmaterialer på styrelsens hjemmeside.</a:t>
            </a:r>
          </a:p>
          <a:p>
            <a:r>
              <a:rPr lang="da-DK" dirty="0"/>
              <a:t>Skemaerne til at registrere på kan hentes fra stps.dk. Der er både registreringsskemaer i pdf. og i </a:t>
            </a:r>
            <a:r>
              <a:rPr lang="da-DK" dirty="0" err="1"/>
              <a:t>word</a:t>
            </a:r>
            <a:r>
              <a:rPr lang="da-DK" dirty="0"/>
              <a:t>, som gør det muligt lokalt fx at tilføje en ekstra kolonne. </a:t>
            </a:r>
          </a:p>
        </p:txBody>
      </p:sp>
    </p:spTree>
    <p:extLst>
      <p:ext uri="{BB962C8B-B14F-4D97-AF65-F5344CB8AC3E}">
        <p14:creationId xmlns:p14="http://schemas.microsoft.com/office/powerpoint/2010/main" val="89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da-DK" dirty="0"/>
              <a:t>Rapportøren vil indtil slut 2023, udover at angive faktiske og mulige konsekvens, også skulle bekræfte den samlede alvorlighedskategori. </a:t>
            </a:r>
            <a:r>
              <a:rPr lang="da-DK" strike="noStrike" dirty="0"/>
              <a:t>Årsagen er, at det er den eneste måde, hvorpå sagsbehandleren kan se den samlede patientsikkerhedsrisiko, så snart hændelsen er rapporteret.</a:t>
            </a:r>
            <a:endParaRPr lang="da-DK" strike="sngStrike" dirty="0">
              <a:solidFill>
                <a:schemeClr val="accent3"/>
              </a:solidFill>
            </a:endParaRPr>
          </a:p>
          <a:p>
            <a:pPr marL="0" marR="0" lvl="0" indent="0" defTabSz="457200" eaLnBrk="1" fontAlgn="auto" latinLnBrk="0" hangingPunct="1">
              <a:lnSpc>
                <a:spcPct val="100000"/>
              </a:lnSpc>
              <a:spcBef>
                <a:spcPts val="0"/>
              </a:spcBef>
              <a:spcAft>
                <a:spcPts val="0"/>
              </a:spcAft>
              <a:buClrTx/>
              <a:buSzTx/>
              <a:buFontTx/>
              <a:buNone/>
              <a:tabLst/>
              <a:defRPr/>
            </a:pPr>
            <a:r>
              <a:rPr lang="da-DK" dirty="0"/>
              <a:t>Fra slut 2023 vil systemet danne den samlede patientsikkerhedsrisiko automatisk, og så skal rapportøren ikke bekræfte længere. </a:t>
            </a:r>
          </a:p>
        </p:txBody>
      </p:sp>
    </p:spTree>
    <p:extLst>
      <p:ext uri="{BB962C8B-B14F-4D97-AF65-F5344CB8AC3E}">
        <p14:creationId xmlns:p14="http://schemas.microsoft.com/office/powerpoint/2010/main" val="26547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slutningen af 2023 vil systemet selv udregne den samlede patientsikkerhedsrisiko, og sagsbehandlerne skal hver gang bekræfte om det er rigtigt, før hændelsen kan afsluttes. </a:t>
            </a:r>
          </a:p>
          <a:p>
            <a:pPr marL="0" marR="0" lvl="0" indent="0" defTabSz="457200" eaLnBrk="1" fontAlgn="auto" latinLnBrk="0" hangingPunct="1">
              <a:lnSpc>
                <a:spcPct val="100000"/>
              </a:lnSpc>
              <a:spcBef>
                <a:spcPts val="0"/>
              </a:spcBef>
              <a:spcAft>
                <a:spcPts val="0"/>
              </a:spcAft>
              <a:buClrTx/>
              <a:buSzTx/>
              <a:buFontTx/>
              <a:buNone/>
              <a:tabLst/>
              <a:defRPr/>
            </a:pPr>
            <a:r>
              <a:rPr lang="da-DK" dirty="0"/>
              <a:t>Samlet alvorlighedskategori er en sammenlægning af faktisk og mulig konsekvens og resulterer i en ”patientsikkerhedsrisiko”.</a:t>
            </a:r>
          </a:p>
          <a:p>
            <a:endParaRPr lang="da-DK" dirty="0"/>
          </a:p>
        </p:txBody>
      </p:sp>
    </p:spTree>
    <p:extLst>
      <p:ext uri="{BB962C8B-B14F-4D97-AF65-F5344CB8AC3E}">
        <p14:creationId xmlns:p14="http://schemas.microsoft.com/office/powerpoint/2010/main" val="276998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samlerapporterer de utilsigtede hændelser, som er registreret på papirskemaet for den seneste måned. På stps.dk klikker du i feltet ”Samlerapportering” og udfylder:</a:t>
            </a:r>
          </a:p>
          <a:p>
            <a:pPr marL="342900" indent="-342900">
              <a:buFontTx/>
              <a:buChar char="-"/>
            </a:pPr>
            <a:r>
              <a:rPr lang="da-DK" dirty="0"/>
              <a:t>Hvorfra der samlerapporteres (obligatorisk)</a:t>
            </a:r>
          </a:p>
          <a:p>
            <a:pPr marL="342900" indent="-342900">
              <a:buFontTx/>
              <a:buChar char="-"/>
            </a:pPr>
            <a:r>
              <a:rPr lang="da-DK" dirty="0"/>
              <a:t>Om det er ”fald” eller ”medicin ikke givet” (obligatorisk)</a:t>
            </a:r>
          </a:p>
          <a:p>
            <a:pPr marL="342900" indent="-342900">
              <a:buFontTx/>
              <a:buChar char="-"/>
            </a:pPr>
            <a:r>
              <a:rPr lang="da-DK" dirty="0"/>
              <a:t>Hvilke omstændigheder, der er registreret (obligatorisk)</a:t>
            </a:r>
          </a:p>
          <a:p>
            <a:pPr marL="342900" indent="-342900">
              <a:buFontTx/>
              <a:buChar char="-"/>
            </a:pPr>
            <a:r>
              <a:rPr lang="da-DK" dirty="0"/>
              <a:t>Forebyggende tiltag, handleplan mv. (obligatorisk)</a:t>
            </a:r>
          </a:p>
          <a:p>
            <a:pPr marL="342900" indent="-342900">
              <a:buFontTx/>
              <a:buChar char="-"/>
            </a:pPr>
            <a:r>
              <a:rPr lang="da-DK" dirty="0"/>
              <a:t>Interne bemærkninger</a:t>
            </a:r>
          </a:p>
          <a:p>
            <a:pPr marL="342900" indent="-342900">
              <a:buFontTx/>
              <a:buChar char="-"/>
            </a:pPr>
            <a:r>
              <a:rPr lang="da-DK" dirty="0"/>
              <a:t>Kontaktoplysninger</a:t>
            </a:r>
          </a:p>
        </p:txBody>
      </p:sp>
    </p:spTree>
    <p:extLst>
      <p:ext uri="{BB962C8B-B14F-4D97-AF65-F5344CB8AC3E}">
        <p14:creationId xmlns:p14="http://schemas.microsoft.com/office/powerpoint/2010/main" val="24776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Efter at hændelserne fra papirskemaet er samlerapporteret, kan skemaet makuleres. </a:t>
            </a:r>
          </a:p>
          <a:p>
            <a:r>
              <a:rPr lang="da-DK" dirty="0"/>
              <a:t>Vedhæft det ikke, da det indeholder personhenførbare oplysninger. </a:t>
            </a:r>
          </a:p>
        </p:txBody>
      </p:sp>
      <p:sp>
        <p:nvSpPr>
          <p:cNvPr id="4" name="Pladsholder til slidenummer 3"/>
          <p:cNvSpPr>
            <a:spLocks noGrp="1"/>
          </p:cNvSpPr>
          <p:nvPr>
            <p:ph type="sldNum" sz="quarter" idx="5"/>
          </p:nvPr>
        </p:nvSpPr>
        <p:spPr/>
        <p:txBody>
          <a:bodyPr/>
          <a:lstStyle/>
          <a:p>
            <a:fld id="{9BF5005F-1B78-47B8-A9E5-0CD212C90312}" type="slidenum">
              <a:rPr lang="da-DK" smtClean="0"/>
              <a:t>17</a:t>
            </a:fld>
            <a:endParaRPr lang="da-DK"/>
          </a:p>
        </p:txBody>
      </p:sp>
    </p:spTree>
    <p:extLst>
      <p:ext uri="{BB962C8B-B14F-4D97-AF65-F5344CB8AC3E}">
        <p14:creationId xmlns:p14="http://schemas.microsoft.com/office/powerpoint/2010/main" val="419787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Samlet alvorlighedskategori er en sammenlægning af faktisk og mulig konsekvens og resulterer i en ”patientsikkerhedsrisiko”.</a:t>
            </a:r>
          </a:p>
        </p:txBody>
      </p:sp>
    </p:spTree>
    <p:extLst>
      <p:ext uri="{BB962C8B-B14F-4D97-AF65-F5344CB8AC3E}">
        <p14:creationId xmlns:p14="http://schemas.microsoft.com/office/powerpoint/2010/main" val="223232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da-DK" sz="2400" dirty="0">
                <a:effectLst/>
                <a:latin typeface="Arial" panose="020B0604020202020204" pitchFamily="34" charset="0"/>
                <a:ea typeface="+mn-ea"/>
                <a:cs typeface="Arial" panose="020B0604020202020204" pitchFamily="34" charset="0"/>
                <a:sym typeface="Lucida Grande"/>
              </a:rPr>
              <a:t>I DPSD er der en række faner, når man befinder sig på forsiden, også kaldt infocenter. Det er det lille hus øverst på vestre side og søgemodulet (luppen). Fanerne er bl.a. sagsnummer, overskrift, alvorlighed etc. </a:t>
            </a:r>
          </a:p>
          <a:p>
            <a:pPr marL="0" marR="0" lvl="0" indent="0" defTabSz="457200" eaLnBrk="1" fontAlgn="auto" latinLnBrk="0" hangingPunct="1">
              <a:lnSpc>
                <a:spcPct val="100000"/>
              </a:lnSpc>
              <a:spcBef>
                <a:spcPts val="0"/>
              </a:spcBef>
              <a:spcAft>
                <a:spcPts val="0"/>
              </a:spcAft>
              <a:buClrTx/>
              <a:buSzTx/>
              <a:buFontTx/>
              <a:buNone/>
              <a:tabLst/>
              <a:defRPr/>
            </a:pPr>
            <a:endParaRPr lang="da-DK" dirty="0"/>
          </a:p>
          <a:p>
            <a:pPr marL="0" marR="0" lvl="0" indent="0" defTabSz="457200" eaLnBrk="1" fontAlgn="auto" latinLnBrk="0" hangingPunct="1">
              <a:lnSpc>
                <a:spcPct val="100000"/>
              </a:lnSpc>
              <a:spcBef>
                <a:spcPts val="0"/>
              </a:spcBef>
              <a:spcAft>
                <a:spcPts val="0"/>
              </a:spcAft>
              <a:buClrTx/>
              <a:buSzTx/>
              <a:buFontTx/>
              <a:buNone/>
              <a:tabLst/>
              <a:defRPr/>
            </a:pPr>
            <a:r>
              <a:rPr lang="da-DK" sz="2200" dirty="0">
                <a:effectLst/>
                <a:latin typeface="+mn-lt"/>
                <a:ea typeface="+mn-ea"/>
                <a:cs typeface="+mn-cs"/>
                <a:sym typeface="Lucida Grande"/>
              </a:rPr>
              <a:t>Når de ændrede alvorlighedskategorier bliver indført 1. juli 2023, vil den samlede alvorlighedskategori – med angivelse af, hvor høj patientsikkerhedsrisikoen er - blive vist på infosiden undtagen for hændelser rapporteret af patienter/pårørende.</a:t>
            </a:r>
          </a:p>
        </p:txBody>
      </p:sp>
    </p:spTree>
    <p:extLst>
      <p:ext uri="{BB962C8B-B14F-4D97-AF65-F5344CB8AC3E}">
        <p14:creationId xmlns:p14="http://schemas.microsoft.com/office/powerpoint/2010/main" val="166737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a:t>Det er vigtigt at have gjort sig overvejelser omkring, </a:t>
            </a:r>
            <a:r>
              <a:rPr lang="da-DK" sz="2200" b="0" i="0" dirty="0">
                <a:effectLst/>
                <a:latin typeface="+mn-lt"/>
                <a:ea typeface="+mn-ea"/>
                <a:cs typeface="+mn-cs"/>
                <a:sym typeface="Lucida Grande"/>
              </a:rPr>
              <a:t>hvilken tidsperiode man ønsker, at rapporten skal være afgrænset til. </a:t>
            </a:r>
          </a:p>
          <a:p>
            <a:r>
              <a:rPr lang="da-DK" sz="2200" b="0" i="0" dirty="0">
                <a:effectLst/>
                <a:latin typeface="+mn-lt"/>
                <a:ea typeface="+mn-ea"/>
                <a:cs typeface="+mn-cs"/>
                <a:sym typeface="Lucida Grande"/>
              </a:rPr>
              <a:t>Når man vil trække data på hændelser rapporteret før 1. juli, skal man vælge ”Alvorlighed”, og for hændelser rapporteret fra 1. juli 2023 skal man vælge </a:t>
            </a:r>
            <a:r>
              <a:rPr lang="da-DK" sz="2200" b="0" i="1" dirty="0">
                <a:effectLst/>
                <a:latin typeface="+mn-lt"/>
                <a:ea typeface="+mn-ea"/>
                <a:cs typeface="+mn-cs"/>
                <a:sym typeface="Lucida Grande"/>
              </a:rPr>
              <a:t>”Faktisk konsekvens”, ”Mulig konsekvens” </a:t>
            </a:r>
            <a:r>
              <a:rPr lang="da-DK" sz="2200" b="0" i="0" dirty="0">
                <a:effectLst/>
                <a:latin typeface="+mn-lt"/>
                <a:ea typeface="+mn-ea"/>
                <a:cs typeface="+mn-cs"/>
                <a:sym typeface="Lucida Grande"/>
              </a:rPr>
              <a:t>og </a:t>
            </a:r>
            <a:r>
              <a:rPr lang="da-DK" sz="2200" b="0" i="1" dirty="0">
                <a:effectLst/>
                <a:latin typeface="+mn-lt"/>
                <a:ea typeface="+mn-ea"/>
                <a:cs typeface="+mn-cs"/>
                <a:sym typeface="Lucida Grande"/>
              </a:rPr>
              <a:t>”Samlet alvorlighedskategori”.</a:t>
            </a:r>
          </a:p>
        </p:txBody>
      </p:sp>
    </p:spTree>
    <p:extLst>
      <p:ext uri="{BB962C8B-B14F-4D97-AF65-F5344CB8AC3E}">
        <p14:creationId xmlns:p14="http://schemas.microsoft.com/office/powerpoint/2010/main" val="22397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da-DK" sz="2200" b="0" i="0" u="none" strike="noStrike" kern="0" cap="none" spc="0" normalizeH="0" baseline="0" noProof="0" dirty="0">
                <a:ln>
                  <a:noFill/>
                </a:ln>
                <a:solidFill>
                  <a:sysClr val="windowText" lastClr="000000"/>
                </a:solidFill>
                <a:effectLst/>
                <a:uLnTx/>
                <a:uFillTx/>
                <a:latin typeface="+mn-lt"/>
                <a:sym typeface="Lucida Grande"/>
              </a:rPr>
              <a:t>Du kan bruge disse slides og tilhørende noter til at undervise og informere om den ændrede rapporteringspligt for utilsigtede hændelser, som træder i kraft 1. juli 2023.</a:t>
            </a:r>
          </a:p>
          <a:p>
            <a:pPr marL="0" marR="0" lvl="0" indent="0" defTabSz="457200" eaLnBrk="1" fontAlgn="auto" latinLnBrk="0" hangingPunct="1">
              <a:lnSpc>
                <a:spcPct val="100000"/>
              </a:lnSpc>
              <a:spcBef>
                <a:spcPts val="0"/>
              </a:spcBef>
              <a:spcAft>
                <a:spcPts val="0"/>
              </a:spcAft>
              <a:buClrTx/>
              <a:buSzTx/>
              <a:buFontTx/>
              <a:buNone/>
              <a:tabLst/>
              <a:defRPr/>
            </a:pPr>
            <a:r>
              <a:rPr kumimoji="0" lang="da-DK" sz="2200" b="0" i="0" u="none" strike="noStrike" kern="0" cap="none" spc="0" normalizeH="0" baseline="0" noProof="0" dirty="0">
                <a:ln>
                  <a:noFill/>
                </a:ln>
                <a:solidFill>
                  <a:sysClr val="windowText" lastClr="000000"/>
                </a:solidFill>
                <a:effectLst/>
                <a:uLnTx/>
                <a:uFillTx/>
                <a:latin typeface="+mn-lt"/>
                <a:sym typeface="Lucida Grande"/>
              </a:rPr>
              <a:t>Du kan bruge dem, som du vil; brug enkelte slides, rediger i dem eller brug det hele, som det er. </a:t>
            </a:r>
          </a:p>
          <a:p>
            <a:pPr marL="0" marR="0" lvl="0" indent="0" defTabSz="457200" eaLnBrk="1" fontAlgn="auto" latinLnBrk="0" hangingPunct="1">
              <a:lnSpc>
                <a:spcPct val="100000"/>
              </a:lnSpc>
              <a:spcBef>
                <a:spcPts val="0"/>
              </a:spcBef>
              <a:spcAft>
                <a:spcPts val="0"/>
              </a:spcAft>
              <a:buClrTx/>
              <a:buSzTx/>
              <a:buFontTx/>
              <a:buNone/>
              <a:tabLst/>
              <a:defRPr/>
            </a:pPr>
            <a:endParaRPr kumimoji="0" lang="da-DK" sz="2200" b="0" i="0" u="none" strike="noStrike" kern="0" cap="none" spc="0" normalizeH="0" baseline="0" noProof="0" dirty="0">
              <a:ln>
                <a:noFill/>
              </a:ln>
              <a:solidFill>
                <a:sysClr val="windowText" lastClr="000000"/>
              </a:solidFill>
              <a:effectLst/>
              <a:uLnTx/>
              <a:uFillTx/>
              <a:latin typeface="+mn-lt"/>
              <a:sym typeface="Lucida Grande"/>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da-DK" sz="2200" b="0" i="0" u="none" strike="noStrike" kern="0" cap="none" spc="0" normalizeH="0" baseline="0" noProof="0" dirty="0">
                <a:ln>
                  <a:noFill/>
                </a:ln>
                <a:solidFill>
                  <a:sysClr val="windowText" lastClr="000000"/>
                </a:solidFill>
                <a:effectLst/>
                <a:uLnTx/>
                <a:uFillTx/>
                <a:latin typeface="+mn-lt"/>
                <a:sym typeface="Lucida Grande"/>
              </a:rPr>
              <a:t>Styrelsen for Patientsikkerhed er ikke ansvarlig for indholdet efter eventuelle ændringer.</a:t>
            </a:r>
          </a:p>
          <a:p>
            <a:endParaRPr lang="da-DK" dirty="0"/>
          </a:p>
        </p:txBody>
      </p:sp>
    </p:spTree>
    <p:extLst>
      <p:ext uri="{BB962C8B-B14F-4D97-AF65-F5344CB8AC3E}">
        <p14:creationId xmlns:p14="http://schemas.microsoft.com/office/powerpoint/2010/main" val="100498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a:t>Der er en overgangsperiode, hvor det er relevant at tage både gamle og nye alvorlighedskategorier med i sit datatræk. </a:t>
            </a:r>
          </a:p>
          <a:p>
            <a:endParaRPr lang="da-DK" dirty="0"/>
          </a:p>
          <a:p>
            <a:r>
              <a:rPr lang="da-DK" dirty="0"/>
              <a:t>Det er ikke muligt at gruppere sager på alvorlighed og samtidig få alle sager med, der er rapporteret før og efter 1. juli 2023. Fx er det ikke muligt at få vist alle hændelserne på ét søjlediagram, hvor sagerne fordeles på alvorlighed. I overgangsfasen bliver man derfor nødt til at lave to diagrammer, hvis man vil vise fordelingen af alvorlighedskategorierne. </a:t>
            </a:r>
          </a:p>
        </p:txBody>
      </p:sp>
    </p:spTree>
    <p:extLst>
      <p:ext uri="{BB962C8B-B14F-4D97-AF65-F5344CB8AC3E}">
        <p14:creationId xmlns:p14="http://schemas.microsoft.com/office/powerpoint/2010/main" val="98424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sz="2200" b="0" i="0" dirty="0">
                <a:effectLst/>
                <a:latin typeface="+mn-lt"/>
                <a:ea typeface="+mn-ea"/>
                <a:cs typeface="+mn-cs"/>
                <a:sym typeface="Lucida Grande"/>
              </a:rPr>
              <a:t>Under </a:t>
            </a:r>
            <a:r>
              <a:rPr lang="da-DK" sz="2200" b="1" i="0" dirty="0">
                <a:effectLst/>
                <a:latin typeface="+mn-lt"/>
                <a:ea typeface="+mn-ea"/>
                <a:cs typeface="+mn-cs"/>
                <a:sym typeface="Lucida Grande"/>
              </a:rPr>
              <a:t>Administrators forslag</a:t>
            </a:r>
            <a:r>
              <a:rPr lang="da-DK" sz="2200" b="0" i="0" dirty="0">
                <a:effectLst/>
                <a:latin typeface="+mn-lt"/>
                <a:ea typeface="+mn-ea"/>
                <a:cs typeface="+mn-cs"/>
                <a:sym typeface="Lucida Grande"/>
              </a:rPr>
              <a:t> i Rapportcenteret har Styrelsen for Patientsikkerhed (STPS) udarbejdet forslag til rapporter, som alle DPSD-brugere kan anvende til egne data. </a:t>
            </a:r>
          </a:p>
          <a:p>
            <a:r>
              <a:rPr lang="da-DK" sz="2200" b="0" i="0" dirty="0">
                <a:effectLst/>
                <a:latin typeface="+mn-lt"/>
                <a:ea typeface="+mn-ea"/>
                <a:cs typeface="+mn-cs"/>
                <a:sym typeface="Lucida Grande"/>
              </a:rPr>
              <a:t>Rapporterne er lavet som en hjælp til typiske dataudtræk, man kan lave i DPSD. Derudover vil STPS løbende lægge nye rapporter op.</a:t>
            </a:r>
          </a:p>
          <a:p>
            <a:pPr marL="0" marR="0" lvl="0" indent="0" defTabSz="457200" eaLnBrk="1" fontAlgn="auto" latinLnBrk="0" hangingPunct="1">
              <a:lnSpc>
                <a:spcPct val="100000"/>
              </a:lnSpc>
              <a:spcBef>
                <a:spcPts val="0"/>
              </a:spcBef>
              <a:spcAft>
                <a:spcPts val="0"/>
              </a:spcAft>
              <a:buClrTx/>
              <a:buSzTx/>
              <a:buFontTx/>
              <a:buNone/>
              <a:tabLst/>
              <a:defRPr/>
            </a:pPr>
            <a:r>
              <a:rPr lang="da-DK" sz="2200" b="0" i="0" dirty="0">
                <a:effectLst/>
                <a:latin typeface="+mn-lt"/>
                <a:ea typeface="+mn-ea"/>
                <a:cs typeface="+mn-cs"/>
                <a:sym typeface="Lucida Grande"/>
              </a:rPr>
              <a:t>Alle kan bruge disse rapporter og indhold i rapporter afgrænses af brugerens adgangsrettigheder, som er specificeret i Sundhedsvæsnets elektroniske brugerstyring (SEB). </a:t>
            </a:r>
          </a:p>
          <a:p>
            <a:pPr marL="0" marR="0" lvl="0" indent="0" defTabSz="457200" eaLnBrk="1" fontAlgn="auto" latinLnBrk="0" hangingPunct="1">
              <a:lnSpc>
                <a:spcPct val="100000"/>
              </a:lnSpc>
              <a:spcBef>
                <a:spcPts val="0"/>
              </a:spcBef>
              <a:spcAft>
                <a:spcPts val="0"/>
              </a:spcAft>
              <a:buClrTx/>
              <a:buSzTx/>
              <a:buFontTx/>
              <a:buNone/>
              <a:tabLst/>
              <a:defRPr/>
            </a:pPr>
            <a:endParaRPr lang="da-DK" sz="2200" b="0" i="0" dirty="0">
              <a:effectLst/>
              <a:latin typeface="+mn-lt"/>
              <a:ea typeface="+mn-ea"/>
              <a:cs typeface="+mn-cs"/>
              <a:sym typeface="Lucida Grande"/>
            </a:endParaRPr>
          </a:p>
        </p:txBody>
      </p:sp>
    </p:spTree>
    <p:extLst>
      <p:ext uri="{BB962C8B-B14F-4D97-AF65-F5344CB8AC3E}">
        <p14:creationId xmlns:p14="http://schemas.microsoft.com/office/powerpoint/2010/main" val="213027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68934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da-DK" sz="2400" dirty="0"/>
              <a:t>Denne pil viser processen for Danmark, der som første land i verden fik en lov om patientsikkerhed. Loven om patientsikkerhed blev enstemmigt vedtaget i Folketinget den 4. juni 2003 – trådte i kraft januar 2004.</a:t>
            </a:r>
          </a:p>
          <a:p>
            <a:endParaRPr lang="da-DK" sz="2400" dirty="0"/>
          </a:p>
          <a:p>
            <a:r>
              <a:rPr lang="da-DK" sz="2400" dirty="0"/>
              <a:t>Vi har i 2023 20-årsjubilæum for vedtagelse af lov om patientsikkerhed i Danmark. </a:t>
            </a:r>
          </a:p>
          <a:p>
            <a:endParaRPr lang="da-DK" sz="2400" dirty="0"/>
          </a:p>
          <a:p>
            <a:pPr marL="0" marR="0" lvl="0" indent="0" defTabSz="457200" eaLnBrk="1" fontAlgn="auto" latinLnBrk="0" hangingPunct="1">
              <a:lnSpc>
                <a:spcPct val="100000"/>
              </a:lnSpc>
              <a:spcBef>
                <a:spcPts val="0"/>
              </a:spcBef>
              <a:spcAft>
                <a:spcPts val="0"/>
              </a:spcAft>
              <a:buClrTx/>
              <a:buSzTx/>
              <a:buFontTx/>
              <a:buNone/>
              <a:tabLst/>
              <a:defRPr/>
            </a:pPr>
            <a:r>
              <a:rPr lang="da-DK" sz="2400" dirty="0"/>
              <a:t>Med lov om patientsikkerhed fulgte det nationale rapporteringssystem for rapportering af utilsigtede hændelser.</a:t>
            </a:r>
          </a:p>
          <a:p>
            <a:endParaRPr lang="da-DK" sz="2400" dirty="0"/>
          </a:p>
          <a:p>
            <a:r>
              <a:rPr lang="da-DK" sz="2400" dirty="0"/>
              <a:t>I 2007 blev lov om patientsikkerhed en del af sundhedsloven. Paragrafferne, der vedrører patientsikkerhed, findes i sundhedslovens kapitel 61.</a:t>
            </a:r>
          </a:p>
          <a:p>
            <a:endParaRPr lang="da-DK" sz="2400" dirty="0"/>
          </a:p>
          <a:p>
            <a:r>
              <a:rPr lang="da-DK" sz="2400" dirty="0"/>
              <a:t>I 2009 vedtog Folketinget at udvide rapporteringssystemet. Indtil da havde loven kun omfattet sygehusene, men fra september 2010 blev den udvidet til at gælde for hele sundhedsvæsenet.</a:t>
            </a:r>
          </a:p>
          <a:p>
            <a:endParaRPr lang="da-DK" sz="2400" dirty="0"/>
          </a:p>
          <a:p>
            <a:r>
              <a:rPr lang="da-DK" sz="2400" dirty="0"/>
              <a:t>Fra september 2011 kunne patienter og pårørende også rapportere utilsigtede hændelser.</a:t>
            </a:r>
          </a:p>
          <a:p>
            <a:endParaRPr lang="da-DK" sz="2400" dirty="0"/>
          </a:p>
          <a:p>
            <a:endParaRPr lang="da-DK" dirty="0"/>
          </a:p>
        </p:txBody>
      </p:sp>
    </p:spTree>
    <p:extLst>
      <p:ext uri="{BB962C8B-B14F-4D97-AF65-F5344CB8AC3E}">
        <p14:creationId xmlns:p14="http://schemas.microsoft.com/office/powerpoint/2010/main" val="234692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sysClr val="windowText" lastClr="000000"/>
                </a:solidFill>
                <a:effectLst/>
                <a:uLnTx/>
                <a:uFillTx/>
                <a:latin typeface="+mn-lt"/>
                <a:sym typeface="Lucida Grande"/>
              </a:rPr>
              <a:t>Definitionen på en utilsigtet hændelse fremgår af sundhedslovens kapitel 61 § 198, stk. 5. Definitionen af en utilsigtet hændelse bliver IKKE ændret.</a:t>
            </a:r>
          </a:p>
          <a:p>
            <a:endParaRPr lang="da-DK" dirty="0"/>
          </a:p>
        </p:txBody>
      </p:sp>
    </p:spTree>
    <p:extLst>
      <p:ext uri="{BB962C8B-B14F-4D97-AF65-F5344CB8AC3E}">
        <p14:creationId xmlns:p14="http://schemas.microsoft.com/office/powerpoint/2010/main" val="307474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da-DK" sz="1400" dirty="0">
                <a:effectLst/>
                <a:latin typeface="+mn-lt"/>
                <a:ea typeface="+mn-ea"/>
                <a:cs typeface="+mn-cs"/>
                <a:sym typeface="Lucida Grande"/>
              </a:rPr>
              <a:t>Alle, der varetager sundhedsfaglige opgaver i deres arbejde, har pligt til at rapportere utilsigtede hændelser – det står i sundhedsloven. Men hvor rapporteringspligten indtil nu har været afhængigt af, hvor i sundhedsvæsenet, man er ansat, er reglerne fra 1. juli 2023 ens for alle. </a:t>
            </a:r>
          </a:p>
          <a:p>
            <a:endParaRPr lang="da-DK" dirty="0"/>
          </a:p>
        </p:txBody>
      </p:sp>
    </p:spTree>
    <p:extLst>
      <p:ext uri="{BB962C8B-B14F-4D97-AF65-F5344CB8AC3E}">
        <p14:creationId xmlns:p14="http://schemas.microsoft.com/office/powerpoint/2010/main" val="417820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sz="2400" dirty="0"/>
              <a:t>Bekendtgørelse om rapportering af utilsigtede hændelser i sundhedsvæsenet m.v. er revideret, og i den står den ændrede rapporteringspligt. </a:t>
            </a:r>
          </a:p>
          <a:p>
            <a:r>
              <a:rPr lang="da-DK" sz="2400" dirty="0"/>
              <a:t>Rapporteringspligten består af tre punkter.</a:t>
            </a:r>
          </a:p>
          <a:p>
            <a:r>
              <a:rPr lang="da-DK" sz="2400" dirty="0"/>
              <a:t>I bekendtgørelsen står der, at den utilsigtede hændelse ”medførte” eller ”bidrog” til … Det er for at tydeliggøre, at der ofte kan være flere samspillende faktorer, der resulterer i konsekvenser for patienten/borgeren, og at den utilsigtede hændelse i sig selv/alene derfor ikke nødvendigvis er årsagen til konsekvenserne for patienten. </a:t>
            </a:r>
          </a:p>
          <a:p>
            <a:endParaRPr lang="da-DK" sz="2400" dirty="0"/>
          </a:p>
          <a:p>
            <a:r>
              <a:rPr lang="da-DK" sz="2400" b="1" dirty="0"/>
              <a:t>Cases, der illustrerer hver af de tre punkter i rapporteringspligten:</a:t>
            </a:r>
          </a:p>
          <a:p>
            <a:r>
              <a:rPr lang="da-DK" sz="2400" dirty="0"/>
              <a:t>- Der er doseret </a:t>
            </a:r>
            <a:r>
              <a:rPr lang="da-DK" sz="2400" dirty="0" err="1"/>
              <a:t>methotrexat</a:t>
            </a:r>
            <a:r>
              <a:rPr lang="da-DK" sz="2400" dirty="0"/>
              <a:t> til en borger hver dag i stedet for én gang om ugen. Borgeren bliver efter en uge dårlig, bliver indlagt og mister livet. Denne hændelse medførte, at borgeren døde.</a:t>
            </a:r>
          </a:p>
          <a:p>
            <a:r>
              <a:rPr lang="da-DK" sz="2400" dirty="0"/>
              <a:t>– Der er doseret </a:t>
            </a:r>
            <a:r>
              <a:rPr lang="da-DK" sz="2400" dirty="0" err="1"/>
              <a:t>methotrexat</a:t>
            </a:r>
            <a:r>
              <a:rPr lang="da-DK" sz="2400" dirty="0"/>
              <a:t> til en  borger hver dag i stedet for én gang om ugen. Social- og sundhedshjælperen, som hjælper borgeren med medicinhåndteringen opdager fejlen, som rettes. Denne hændelse har ingen alvorlige konsekvenser for borgeren, men hvis det ikke var opdaget og afværget, kunne det have medført alvorlige eller dødelige konsekvenser.</a:t>
            </a:r>
          </a:p>
          <a:p>
            <a:r>
              <a:rPr lang="da-DK" sz="2400" dirty="0"/>
              <a:t>– På et botilbud har man jævnlige utilsigtede hændelser i medicinhåndteringen, derfor har man fokus på det og rapporterer det, hver gang der sker en utilsigtet hændelse i medicinhåndteringsprocessen, også selvom det ikke er medicin, som kan have alvorlige eller dødelige konsekvenser. </a:t>
            </a:r>
          </a:p>
          <a:p>
            <a:endParaRPr lang="da-DK" dirty="0"/>
          </a:p>
        </p:txBody>
      </p:sp>
    </p:spTree>
    <p:extLst>
      <p:ext uri="{BB962C8B-B14F-4D97-AF65-F5344CB8AC3E}">
        <p14:creationId xmlns:p14="http://schemas.microsoft.com/office/powerpoint/2010/main" val="270188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sz="2400" dirty="0"/>
              <a:t>Alvorlighedskategorierne er revideret, så der fra 1. juli er fire kategorier i stedet for de nuværende fem.</a:t>
            </a:r>
          </a:p>
          <a:p>
            <a:r>
              <a:rPr lang="da-DK" sz="2400" dirty="0"/>
              <a:t>Dette slide viser den samlede beskrivelse af definitionerne på de fire nye alvorlighedskategorier. </a:t>
            </a:r>
          </a:p>
          <a:p>
            <a:r>
              <a:rPr lang="da-DK" sz="2400" dirty="0"/>
              <a:t>I definitionerne er også medtaget psykisk – og social skade.</a:t>
            </a:r>
          </a:p>
          <a:p>
            <a:endParaRPr lang="da-DK" dirty="0"/>
          </a:p>
        </p:txBody>
      </p:sp>
    </p:spTree>
    <p:extLst>
      <p:ext uri="{BB962C8B-B14F-4D97-AF65-F5344CB8AC3E}">
        <p14:creationId xmlns:p14="http://schemas.microsoft.com/office/powerpoint/2010/main" val="364222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r>
              <a:rPr lang="da-DK" dirty="0"/>
              <a:t>Rapportøren af en utilsigtet hændelse bliver først bedt om at angive deres umiddelbare vurdering af, hvad den faktiske konsekvens er for patienten/borgeren. Derefter bliver de bedt om at angive deres vurdering af, hvad den mulige konsekvens kunne være.</a:t>
            </a:r>
          </a:p>
          <a:p>
            <a:endParaRPr lang="da-DK" dirty="0"/>
          </a:p>
          <a:p>
            <a:r>
              <a:rPr lang="da-DK" dirty="0"/>
              <a:t>Disse to alvorlighedskategorier aggregeres til en samlet alvorlighedskategori, som er patientsikkerhedsrisikoen. Formålet er, at der også sættes fokus på de hændelser med middel og høj patientsikkerhedsrisiko, hvor der ikke skete nogen faktiske alvorlige konsekvenser, men hvor det kunne have gået alvorligt galt.  </a:t>
            </a:r>
          </a:p>
        </p:txBody>
      </p:sp>
    </p:spTree>
    <p:extLst>
      <p:ext uri="{BB962C8B-B14F-4D97-AF65-F5344CB8AC3E}">
        <p14:creationId xmlns:p14="http://schemas.microsoft.com/office/powerpoint/2010/main" val="289398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Samlerapportering blev afprøvet i et kommunalt pilotprojekt i 2016-2017 og har været udbredt til alle kommuner fra 2020.</a:t>
            </a:r>
          </a:p>
        </p:txBody>
      </p:sp>
    </p:spTree>
    <p:extLst>
      <p:ext uri="{BB962C8B-B14F-4D97-AF65-F5344CB8AC3E}">
        <p14:creationId xmlns:p14="http://schemas.microsoft.com/office/powerpoint/2010/main" val="279893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jpeg"/><Relationship Id="rId1" Type="http://schemas.openxmlformats.org/officeDocument/2006/relationships/slideMaster" Target="../slideMasters/slideMaster1.xml"/><Relationship Id="rId4" Type="http://schemas.openxmlformats.org/officeDocument/2006/relationships/image" Target="../media/image7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7.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Master" Target="../slideMasters/slideMaster1.xml"/><Relationship Id="rId4" Type="http://schemas.openxmlformats.org/officeDocument/2006/relationships/image" Target="../media/image8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Master" Target="../slideMasters/slideMaster1.xml"/><Relationship Id="rId4" Type="http://schemas.openxmlformats.org/officeDocument/2006/relationships/image" Target="../media/image8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6.jpeg"/><Relationship Id="rId1" Type="http://schemas.openxmlformats.org/officeDocument/2006/relationships/slideMaster" Target="../slideMasters/slideMaster1.xml"/><Relationship Id="rId4" Type="http://schemas.openxmlformats.org/officeDocument/2006/relationships/image" Target="../media/image8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Master" Target="../slideMasters/slideMaster2.xml"/><Relationship Id="rId5" Type="http://schemas.openxmlformats.org/officeDocument/2006/relationships/image" Target="../media/image92.svg"/><Relationship Id="rId4" Type="http://schemas.openxmlformats.org/officeDocument/2006/relationships/image" Target="../media/image9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3" Type="http://schemas.openxmlformats.org/officeDocument/2006/relationships/image" Target="../media/image108.sv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image" Target="../media/image96.svg"/><Relationship Id="rId21" Type="http://schemas.openxmlformats.org/officeDocument/2006/relationships/image" Target="../media/image116.svg"/><Relationship Id="rId34" Type="http://schemas.openxmlformats.org/officeDocument/2006/relationships/image" Target="../media/image129.pn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5" Type="http://schemas.openxmlformats.org/officeDocument/2006/relationships/image" Target="../media/image120.svg"/><Relationship Id="rId33" Type="http://schemas.openxmlformats.org/officeDocument/2006/relationships/image" Target="../media/image128.svg"/><Relationship Id="rId38" Type="http://schemas.openxmlformats.org/officeDocument/2006/relationships/image" Target="../media/image95.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svg"/><Relationship Id="rId1" Type="http://schemas.openxmlformats.org/officeDocument/2006/relationships/slideMaster" Target="../slideMasters/slideMaster2.xml"/><Relationship Id="rId6" Type="http://schemas.openxmlformats.org/officeDocument/2006/relationships/image" Target="../media/image101.png"/><Relationship Id="rId11" Type="http://schemas.openxmlformats.org/officeDocument/2006/relationships/image" Target="../media/image106.sv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2.sv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28" Type="http://schemas.openxmlformats.org/officeDocument/2006/relationships/image" Target="../media/image123.png"/><Relationship Id="rId36" Type="http://schemas.openxmlformats.org/officeDocument/2006/relationships/image" Target="../media/image131.png"/><Relationship Id="rId10" Type="http://schemas.openxmlformats.org/officeDocument/2006/relationships/image" Target="../media/image105.png"/><Relationship Id="rId19" Type="http://schemas.openxmlformats.org/officeDocument/2006/relationships/image" Target="../media/image114.svg"/><Relationship Id="rId31" Type="http://schemas.openxmlformats.org/officeDocument/2006/relationships/image" Target="../media/image126.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svg"/><Relationship Id="rId30" Type="http://schemas.openxmlformats.org/officeDocument/2006/relationships/image" Target="../media/image125.png"/><Relationship Id="rId35" Type="http://schemas.openxmlformats.org/officeDocument/2006/relationships/image" Target="../media/image130.svg"/><Relationship Id="rId8" Type="http://schemas.openxmlformats.org/officeDocument/2006/relationships/image" Target="../media/image103.png"/><Relationship Id="rId3" Type="http://schemas.openxmlformats.org/officeDocument/2006/relationships/image" Target="../media/image9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svg"/><Relationship Id="rId18" Type="http://schemas.openxmlformats.org/officeDocument/2006/relationships/image" Target="../media/image149.png"/><Relationship Id="rId26" Type="http://schemas.openxmlformats.org/officeDocument/2006/relationships/image" Target="../media/image157.png"/><Relationship Id="rId3" Type="http://schemas.openxmlformats.org/officeDocument/2006/relationships/image" Target="../media/image134.svg"/><Relationship Id="rId21" Type="http://schemas.openxmlformats.org/officeDocument/2006/relationships/image" Target="../media/image152.svg"/><Relationship Id="rId7" Type="http://schemas.openxmlformats.org/officeDocument/2006/relationships/image" Target="../media/image138.svg"/><Relationship Id="rId12" Type="http://schemas.openxmlformats.org/officeDocument/2006/relationships/image" Target="../media/image143.png"/><Relationship Id="rId17" Type="http://schemas.openxmlformats.org/officeDocument/2006/relationships/image" Target="../media/image148.svg"/><Relationship Id="rId25" Type="http://schemas.openxmlformats.org/officeDocument/2006/relationships/image" Target="../media/image156.svg"/><Relationship Id="rId2" Type="http://schemas.openxmlformats.org/officeDocument/2006/relationships/image" Target="../media/image133.png"/><Relationship Id="rId16" Type="http://schemas.openxmlformats.org/officeDocument/2006/relationships/image" Target="../media/image147.png"/><Relationship Id="rId20" Type="http://schemas.openxmlformats.org/officeDocument/2006/relationships/image" Target="../media/image151.png"/><Relationship Id="rId29" Type="http://schemas.openxmlformats.org/officeDocument/2006/relationships/image" Target="../media/image160.svg"/><Relationship Id="rId1" Type="http://schemas.openxmlformats.org/officeDocument/2006/relationships/slideMaster" Target="../slideMasters/slideMaster2.xml"/><Relationship Id="rId6" Type="http://schemas.openxmlformats.org/officeDocument/2006/relationships/image" Target="../media/image137.png"/><Relationship Id="rId11" Type="http://schemas.openxmlformats.org/officeDocument/2006/relationships/image" Target="../media/image142.svg"/><Relationship Id="rId24" Type="http://schemas.openxmlformats.org/officeDocument/2006/relationships/image" Target="../media/image155.png"/><Relationship Id="rId5" Type="http://schemas.openxmlformats.org/officeDocument/2006/relationships/image" Target="../media/image136.svg"/><Relationship Id="rId15" Type="http://schemas.openxmlformats.org/officeDocument/2006/relationships/image" Target="../media/image146.svg"/><Relationship Id="rId23" Type="http://schemas.openxmlformats.org/officeDocument/2006/relationships/image" Target="../media/image154.svg"/><Relationship Id="rId28" Type="http://schemas.openxmlformats.org/officeDocument/2006/relationships/image" Target="../media/image159.png"/><Relationship Id="rId10" Type="http://schemas.openxmlformats.org/officeDocument/2006/relationships/image" Target="../media/image141.png"/><Relationship Id="rId19" Type="http://schemas.openxmlformats.org/officeDocument/2006/relationships/image" Target="../media/image150.svg"/><Relationship Id="rId31" Type="http://schemas.openxmlformats.org/officeDocument/2006/relationships/image" Target="../media/image96.svg"/><Relationship Id="rId4" Type="http://schemas.openxmlformats.org/officeDocument/2006/relationships/image" Target="../media/image135.png"/><Relationship Id="rId9" Type="http://schemas.openxmlformats.org/officeDocument/2006/relationships/image" Target="../media/image140.svg"/><Relationship Id="rId14" Type="http://schemas.openxmlformats.org/officeDocument/2006/relationships/image" Target="../media/image145.png"/><Relationship Id="rId22" Type="http://schemas.openxmlformats.org/officeDocument/2006/relationships/image" Target="../media/image153.png"/><Relationship Id="rId27" Type="http://schemas.openxmlformats.org/officeDocument/2006/relationships/image" Target="../media/image158.svg"/><Relationship Id="rId30" Type="http://schemas.openxmlformats.org/officeDocument/2006/relationships/image" Target="../media/image9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5.jpeg"/><Relationship Id="rId1" Type="http://schemas.openxmlformats.org/officeDocument/2006/relationships/slideMaster" Target="../slideMasters/slideMaster2.xml"/><Relationship Id="rId4" Type="http://schemas.openxmlformats.org/officeDocument/2006/relationships/image" Target="../media/image16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7.jpeg"/><Relationship Id="rId1" Type="http://schemas.openxmlformats.org/officeDocument/2006/relationships/slideMaster" Target="../slideMasters/slideMaster2.xml"/><Relationship Id="rId4" Type="http://schemas.openxmlformats.org/officeDocument/2006/relationships/image" Target="../media/image9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78.jpeg"/><Relationship Id="rId1" Type="http://schemas.openxmlformats.org/officeDocument/2006/relationships/slideMaster" Target="../slideMasters/slideMaster2.xml"/><Relationship Id="rId4" Type="http://schemas.openxmlformats.org/officeDocument/2006/relationships/image" Target="../media/image16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5.svg"/><Relationship Id="rId2" Type="http://schemas.openxmlformats.org/officeDocument/2006/relationships/image" Target="../media/image16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83.jpeg"/><Relationship Id="rId1" Type="http://schemas.openxmlformats.org/officeDocument/2006/relationships/slideMaster" Target="../slideMasters/slideMaster2.xml"/><Relationship Id="rId4" Type="http://schemas.openxmlformats.org/officeDocument/2006/relationships/image" Target="../media/image16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86.jpeg"/><Relationship Id="rId1" Type="http://schemas.openxmlformats.org/officeDocument/2006/relationships/slideMaster" Target="../slideMasters/slideMaster2.xml"/><Relationship Id="rId4" Type="http://schemas.openxmlformats.org/officeDocument/2006/relationships/image" Target="../media/image16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1.svg"/><Relationship Id="rId2" Type="http://schemas.openxmlformats.org/officeDocument/2006/relationships/image" Target="../media/image9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image" Target="../media/image17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3.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6.jpeg"/><Relationship Id="rId1" Type="http://schemas.openxmlformats.org/officeDocument/2006/relationships/slideMaster" Target="../slideMasters/slideMaster3.xml"/><Relationship Id="rId4" Type="http://schemas.openxmlformats.org/officeDocument/2006/relationships/image" Target="../media/image17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jpg"/><Relationship Id="rId1" Type="http://schemas.openxmlformats.org/officeDocument/2006/relationships/slideMaster" Target="../slideMasters/slideMaster3.xml"/><Relationship Id="rId4" Type="http://schemas.openxmlformats.org/officeDocument/2006/relationships/image" Target="../media/image17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8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8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10.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2.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sv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5" Type="http://schemas.openxmlformats.org/officeDocument/2006/relationships/image" Target="../media/image70.sv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svg"/><Relationship Id="rId1" Type="http://schemas.openxmlformats.org/officeDocument/2006/relationships/slideMaster" Target="../slideMasters/slideMaster4.xml"/><Relationship Id="rId6" Type="http://schemas.openxmlformats.org/officeDocument/2006/relationships/image" Target="../media/image51.png"/><Relationship Id="rId11" Type="http://schemas.openxmlformats.org/officeDocument/2006/relationships/image" Target="../media/image56.svg"/><Relationship Id="rId24" Type="http://schemas.openxmlformats.org/officeDocument/2006/relationships/image" Target="../media/image69.pn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sv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svg"/><Relationship Id="rId31" Type="http://schemas.openxmlformats.org/officeDocument/2006/relationships/image" Target="../media/image10.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svg"/><Relationship Id="rId30"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jpeg"/><Relationship Id="rId1" Type="http://schemas.openxmlformats.org/officeDocument/2006/relationships/slideMaster" Target="../slideMasters/slideMaster4.xml"/><Relationship Id="rId4" Type="http://schemas.openxmlformats.org/officeDocument/2006/relationships/image" Target="../media/image7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7.jpe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Master" Target="../slideMasters/slideMaster4.xml"/><Relationship Id="rId4" Type="http://schemas.openxmlformats.org/officeDocument/2006/relationships/image" Target="../media/image80.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Master" Target="../slideMasters/slideMaster4.xml"/><Relationship Id="rId4" Type="http://schemas.openxmlformats.org/officeDocument/2006/relationships/image" Target="../media/image8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6.jpeg"/><Relationship Id="rId1" Type="http://schemas.openxmlformats.org/officeDocument/2006/relationships/slideMaster" Target="../slideMasters/slideMaster4.xml"/><Relationship Id="rId4" Type="http://schemas.openxmlformats.org/officeDocument/2006/relationships/image" Target="../media/image85.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10.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sv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5" Type="http://schemas.openxmlformats.org/officeDocument/2006/relationships/image" Target="../media/image70.sv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sv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svg"/><Relationship Id="rId24" Type="http://schemas.openxmlformats.org/officeDocument/2006/relationships/image" Target="../media/image69.pn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sv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svg"/><Relationship Id="rId31" Type="http://schemas.openxmlformats.org/officeDocument/2006/relationships/image" Target="../media/image10.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svg"/><Relationship Id="rId30"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slide 0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2AB4032-C0FB-05E8-B204-79A4098A123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7808688"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spTree>
    <p:extLst>
      <p:ext uri="{BB962C8B-B14F-4D97-AF65-F5344CB8AC3E}">
        <p14:creationId xmlns:p14="http://schemas.microsoft.com/office/powerpoint/2010/main" val="12302727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slide 0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3AFFEA-B948-0199-6CCD-225F9A8AF08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716441" y="4870598"/>
            <a:ext cx="11404136" cy="2210686"/>
          </a:xfrm>
        </p:spPr>
        <p:txBody>
          <a:bodyPr anchor="t">
            <a:noAutofit/>
          </a:bodyPr>
          <a:lstStyle>
            <a:lvl1pPr>
              <a:defRPr sz="16100">
                <a:solidFill>
                  <a:srgbClr val="FFFFFF"/>
                </a:solidFill>
              </a:defRPr>
            </a:lvl1pPr>
          </a:lstStyle>
          <a:p>
            <a:r>
              <a:rPr lang="da-DK" dirty="0"/>
              <a:t>Overskrift</a:t>
            </a:r>
          </a:p>
        </p:txBody>
      </p:sp>
    </p:spTree>
    <p:extLst>
      <p:ext uri="{BB962C8B-B14F-4D97-AF65-F5344CB8AC3E}">
        <p14:creationId xmlns:p14="http://schemas.microsoft.com/office/powerpoint/2010/main" val="169336363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slide 02">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tx2"/>
                </a:solidFill>
              </a:defRPr>
            </a:lvl1pPr>
          </a:lstStyle>
          <a:p>
            <a:r>
              <a:rPr lang="da-DK" dirty="0"/>
              <a:t>Overskrift</a:t>
            </a:r>
          </a:p>
        </p:txBody>
      </p:sp>
      <p:sp>
        <p:nvSpPr>
          <p:cNvPr id="8" name="Pladsholder til tekst 3">
            <a:extLst>
              <a:ext uri="{FF2B5EF4-FFF2-40B4-BE49-F238E27FC236}">
                <a16:creationId xmlns:a16="http://schemas.microsoft.com/office/drawing/2014/main" id="{1B309867-A461-C1F7-8D70-5897F61CDA72}"/>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tx2"/>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flipH="1">
            <a:off x="14654770" y="5105743"/>
            <a:ext cx="9729230" cy="8140700"/>
          </a:xfrm>
          <a:prstGeom prst="rect">
            <a:avLst/>
          </a:prstGeom>
        </p:spPr>
      </p:pic>
      <p:pic>
        <p:nvPicPr>
          <p:cNvPr id="2" name="Grafik 1">
            <a:extLst>
              <a:ext uri="{FF2B5EF4-FFF2-40B4-BE49-F238E27FC236}">
                <a16:creationId xmlns:a16="http://schemas.microsoft.com/office/drawing/2014/main" id="{B9DC1A9D-38CB-93E7-22FB-ED5F592F64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1774436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slide 03">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5E86870-20D4-309B-B82A-48775F9E97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4229235" y="4870598"/>
            <a:ext cx="10010677" cy="8215310"/>
          </a:xfrm>
          <a:prstGeom prst="rect">
            <a:avLst/>
          </a:prstGeom>
        </p:spPr>
      </p:pic>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accent1"/>
                </a:solidFill>
              </a:defRPr>
            </a:lvl1pPr>
          </a:lstStyle>
          <a:p>
            <a:r>
              <a:rPr lang="da-DK" dirty="0"/>
              <a:t>Overskrift</a:t>
            </a:r>
          </a:p>
        </p:txBody>
      </p:sp>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accent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91667853-52CB-CDDF-7DE9-F6F098F4D5D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6353754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tx2"/>
                </a:solidFill>
              </a:defRPr>
            </a:lvl1pPr>
          </a:lstStyle>
          <a:p>
            <a:r>
              <a:rPr lang="da-DK" dirty="0"/>
              <a:t>Overskrift</a:t>
            </a:r>
          </a:p>
        </p:txBody>
      </p:sp>
      <p:pic>
        <p:nvPicPr>
          <p:cNvPr id="4" name="Billede 3">
            <a:extLst>
              <a:ext uri="{FF2B5EF4-FFF2-40B4-BE49-F238E27FC236}">
                <a16:creationId xmlns:a16="http://schemas.microsoft.com/office/drawing/2014/main" id="{45466C41-0CEB-F353-04DB-E69A0F3FE3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248281" y="3419299"/>
            <a:ext cx="10223500" cy="8140700"/>
          </a:xfrm>
          <a:prstGeom prst="rect">
            <a:avLst/>
          </a:prstGeom>
        </p:spPr>
      </p:pic>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692843"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tx2"/>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D79749E6-BE95-7629-4E1E-B912360EA2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6461979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lide 02">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4073D49-D0DC-9235-357F-95FAAC51F5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3" name="Pladsholder til tekst 2">
            <a:extLst>
              <a:ext uri="{FF2B5EF4-FFF2-40B4-BE49-F238E27FC236}">
                <a16:creationId xmlns:a16="http://schemas.microsoft.com/office/drawing/2014/main" id="{E93C51B3-AF1A-A5B1-F995-84F7435EE6C5}"/>
              </a:ext>
            </a:extLst>
          </p:cNvPr>
          <p:cNvSpPr>
            <a:spLocks noGrp="1"/>
          </p:cNvSpPr>
          <p:nvPr>
            <p:ph type="body" sz="quarter" idx="15" hasCustomPrompt="1"/>
          </p:nvPr>
        </p:nvSpPr>
        <p:spPr>
          <a:xfrm>
            <a:off x="2273330" y="5370768"/>
            <a:ext cx="14050592" cy="3200586"/>
          </a:xfrm>
        </p:spPr>
        <p:txBody>
          <a:bodyPr>
            <a:normAutofit/>
          </a:bodyPr>
          <a:lstStyle>
            <a:lvl1pPr marL="0" indent="0">
              <a:buFontTx/>
              <a:buNone/>
              <a:defRPr sz="4800" b="1" i="1">
                <a:solidFill>
                  <a:srgbClr val="FFFFFF"/>
                </a:solidFill>
                <a:latin typeface="+mn-lt"/>
              </a:defRPr>
            </a:lvl1pPr>
          </a:lstStyle>
          <a:p>
            <a:pPr lvl="0"/>
            <a:r>
              <a:rPr lang="da-DK" dirty="0"/>
              <a:t>Indsæt citat.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endParaRPr lang="da-DK" dirty="0"/>
          </a:p>
        </p:txBody>
      </p:sp>
      <p:sp>
        <p:nvSpPr>
          <p:cNvPr id="7" name="Pladsholder til tekst 2">
            <a:extLst>
              <a:ext uri="{FF2B5EF4-FFF2-40B4-BE49-F238E27FC236}">
                <a16:creationId xmlns:a16="http://schemas.microsoft.com/office/drawing/2014/main" id="{74B1BC4D-4643-5D06-1C6D-06E2DCE33767}"/>
              </a:ext>
            </a:extLst>
          </p:cNvPr>
          <p:cNvSpPr>
            <a:spLocks noGrp="1"/>
          </p:cNvSpPr>
          <p:nvPr>
            <p:ph type="body" sz="quarter" idx="16" hasCustomPrompt="1"/>
          </p:nvPr>
        </p:nvSpPr>
        <p:spPr>
          <a:xfrm>
            <a:off x="7462443" y="8601928"/>
            <a:ext cx="8952097" cy="1009951"/>
          </a:xfrm>
        </p:spPr>
        <p:txBody>
          <a:bodyPr>
            <a:normAutofit/>
          </a:bodyPr>
          <a:lstStyle>
            <a:lvl1pPr marL="0" indent="0" algn="r">
              <a:buFontTx/>
              <a:buNone/>
              <a:defRPr sz="2800" b="1" i="0">
                <a:solidFill>
                  <a:srgbClr val="FFFFFF"/>
                </a:solidFill>
                <a:latin typeface="+mn-lt"/>
              </a:defRPr>
            </a:lvl1pPr>
          </a:lstStyle>
          <a:p>
            <a:pPr lvl="0"/>
            <a:r>
              <a:rPr lang="da-DK" dirty="0"/>
              <a:t>- Navn Navnesen, 68 år</a:t>
            </a:r>
          </a:p>
        </p:txBody>
      </p:sp>
      <p:sp>
        <p:nvSpPr>
          <p:cNvPr id="5" name="Titel 1">
            <a:extLst>
              <a:ext uri="{FF2B5EF4-FFF2-40B4-BE49-F238E27FC236}">
                <a16:creationId xmlns:a16="http://schemas.microsoft.com/office/drawing/2014/main" id="{5B92D3C8-AA70-C0CA-5C3D-0B5FFE2EEFBB}"/>
              </a:ext>
            </a:extLst>
          </p:cNvPr>
          <p:cNvSpPr txBox="1">
            <a:spLocks/>
          </p:cNvSpPr>
          <p:nvPr userDrawn="1"/>
        </p:nvSpPr>
        <p:spPr>
          <a:xfrm>
            <a:off x="2073343" y="3185284"/>
            <a:ext cx="2262684" cy="4188910"/>
          </a:xfrm>
          <a:prstGeom prst="rect">
            <a:avLst/>
          </a:prstGeom>
          <a:ln w="12700">
            <a:miter lim="400000"/>
          </a:ln>
          <a:extLst>
            <a:ext uri="{C572A759-6A51-4108-AA02-DFA0A04FC94B}">
              <ma14:wrappingTextBoxFlag xmlns:ma14="http://schemas.microsoft.com/office/mac/drawingml/2011/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marL="0" marR="0" indent="0" algn="l" defTabSz="825500" rtl="0" latinLnBrk="0">
              <a:lnSpc>
                <a:spcPct val="80000"/>
              </a:lnSpc>
              <a:spcBef>
                <a:spcPts val="0"/>
              </a:spcBef>
              <a:spcAft>
                <a:spcPts val="0"/>
              </a:spcAft>
              <a:buClrTx/>
              <a:buSzTx/>
              <a:buFontTx/>
              <a:buNone/>
              <a:tabLst/>
              <a:defRPr sz="13400" b="1" i="0" u="none" strike="noStrike" cap="none" spc="560" baseline="0">
                <a:ln>
                  <a:noFill/>
                </a:ln>
                <a:solidFill>
                  <a:schemeClr val="accent2"/>
                </a:solidFill>
                <a:uFillTx/>
                <a:latin typeface="+mn-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a-DK" sz="30000" dirty="0">
                <a:solidFill>
                  <a:srgbClr val="FFFFFF"/>
                </a:solidFill>
              </a:rPr>
              <a:t>”</a:t>
            </a:r>
          </a:p>
        </p:txBody>
      </p:sp>
    </p:spTree>
    <p:extLst>
      <p:ext uri="{BB962C8B-B14F-4D97-AF65-F5344CB8AC3E}">
        <p14:creationId xmlns:p14="http://schemas.microsoft.com/office/powerpoint/2010/main" val="141538180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B08E095-67D3-6871-0A7F-D2ED8ED9D93A}"/>
              </a:ext>
            </a:extLst>
          </p:cNvPr>
          <p:cNvSpPr>
            <a:spLocks noGrp="1"/>
          </p:cNvSpPr>
          <p:nvPr>
            <p:ph type="title" hasCustomPrompt="1"/>
          </p:nvPr>
        </p:nvSpPr>
        <p:spPr>
          <a:xfrm>
            <a:off x="2027031" y="2906486"/>
            <a:ext cx="9124674" cy="3102428"/>
          </a:xfrm>
        </p:spPr>
        <p:txBody>
          <a:bodyPr anchor="t"/>
          <a:lstStyle>
            <a:lvl1pPr>
              <a:defRPr>
                <a:solidFill>
                  <a:srgbClr val="212121"/>
                </a:solidFill>
              </a:defRPr>
            </a:lvl1pPr>
          </a:lstStyle>
          <a:p>
            <a:r>
              <a:rPr lang="da-DK" dirty="0"/>
              <a:t>Sundhed</a:t>
            </a:r>
            <a:br>
              <a:rPr lang="da-DK" dirty="0"/>
            </a:br>
            <a:r>
              <a:rPr lang="da-DK" dirty="0"/>
              <a:t>Sikkerhed</a:t>
            </a:r>
          </a:p>
        </p:txBody>
      </p:sp>
      <p:sp>
        <p:nvSpPr>
          <p:cNvPr id="7" name="Pladsholder til tekst 3">
            <a:extLst>
              <a:ext uri="{FF2B5EF4-FFF2-40B4-BE49-F238E27FC236}">
                <a16:creationId xmlns:a16="http://schemas.microsoft.com/office/drawing/2014/main" id="{3EC2CB61-D193-7FFB-949F-611C687CCABA}"/>
              </a:ext>
            </a:extLst>
          </p:cNvPr>
          <p:cNvSpPr>
            <a:spLocks noGrp="1"/>
          </p:cNvSpPr>
          <p:nvPr>
            <p:ph type="body" sz="quarter" idx="15" hasCustomPrompt="1"/>
          </p:nvPr>
        </p:nvSpPr>
        <p:spPr>
          <a:xfrm>
            <a:off x="2051046" y="6542786"/>
            <a:ext cx="17986242" cy="5543197"/>
          </a:xfrm>
        </p:spPr>
        <p:txBody>
          <a:bodyPr>
            <a:normAutofit/>
          </a:bodyPr>
          <a:lstStyle>
            <a:lvl1pPr marL="0" marR="0" indent="0" algn="l" defTabSz="825500" eaLnBrk="1" fontAlgn="auto" latinLnBrk="0" hangingPunct="1">
              <a:lnSpc>
                <a:spcPct val="120000"/>
              </a:lnSpc>
              <a:spcBef>
                <a:spcPts val="5200"/>
              </a:spcBef>
              <a:spcAft>
                <a:spcPts val="0"/>
              </a:spcAft>
              <a:buClr>
                <a:schemeClr val="accent1"/>
              </a:buClr>
              <a:buSzPct val="75000"/>
              <a:buFont typeface="Arial" panose="020B0604020202020204" pitchFamily="34" charset="0"/>
              <a:buNone/>
              <a:tabLst/>
              <a:defRPr sz="28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Klik for at redigere teksttypografierne i mastere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a:p>
            <a:pPr lvl="0"/>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p:txBody>
      </p:sp>
      <p:pic>
        <p:nvPicPr>
          <p:cNvPr id="2" name="Grafik 1">
            <a:extLst>
              <a:ext uri="{FF2B5EF4-FFF2-40B4-BE49-F238E27FC236}">
                <a16:creationId xmlns:a16="http://schemas.microsoft.com/office/drawing/2014/main" id="{6DC8C462-C6A5-FFB0-3743-DE3B89F1E90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89644197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fslutningsslide 01">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889999" y="5305249"/>
            <a:ext cx="9729230" cy="8140700"/>
          </a:xfrm>
          <a:prstGeom prst="rect">
            <a:avLst/>
          </a:prstGeom>
        </p:spPr>
      </p:pic>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0" y="4870598"/>
            <a:ext cx="14204877" cy="2210686"/>
          </a:xfrm>
        </p:spPr>
        <p:txBody>
          <a:bodyPr anchor="t">
            <a:noAutofit/>
          </a:bodyPr>
          <a:lstStyle>
            <a:lvl1pPr>
              <a:defRPr sz="16100">
                <a:solidFill>
                  <a:schemeClr val="accent1"/>
                </a:solidFill>
              </a:defRPr>
            </a:lvl1pPr>
          </a:lstStyle>
          <a:p>
            <a:r>
              <a:rPr lang="da-DK" dirty="0"/>
              <a:t>Spørgsmål?</a:t>
            </a:r>
          </a:p>
        </p:txBody>
      </p:sp>
      <p:pic>
        <p:nvPicPr>
          <p:cNvPr id="2" name="Grafik 1">
            <a:extLst>
              <a:ext uri="{FF2B5EF4-FFF2-40B4-BE49-F238E27FC236}">
                <a16:creationId xmlns:a16="http://schemas.microsoft.com/office/drawing/2014/main" id="{1596C793-220E-DBC7-29EC-656BC7D55A9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24642157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Afslutningsslide 01">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0662EDE-DAA6-2184-B0B6-407326C088F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341601" y="4742660"/>
            <a:ext cx="10724347" cy="8973340"/>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6357213"/>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1" y="7422777"/>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1" y="8095130"/>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1" y="4098867"/>
            <a:ext cx="11404136" cy="2210686"/>
          </a:xfrm>
        </p:spPr>
        <p:txBody>
          <a:bodyPr anchor="t">
            <a:noAutofit/>
          </a:bodyPr>
          <a:lstStyle>
            <a:lvl1pPr>
              <a:defRPr sz="16100">
                <a:solidFill>
                  <a:schemeClr val="bg1"/>
                </a:solidFill>
              </a:defRPr>
            </a:lvl1pPr>
          </a:lstStyle>
          <a:p>
            <a:r>
              <a:rPr lang="da-DK" dirty="0"/>
              <a:t>Kontakt</a:t>
            </a:r>
          </a:p>
        </p:txBody>
      </p:sp>
      <p:pic>
        <p:nvPicPr>
          <p:cNvPr id="2" name="Grafik 1">
            <a:extLst>
              <a:ext uri="{FF2B5EF4-FFF2-40B4-BE49-F238E27FC236}">
                <a16:creationId xmlns:a16="http://schemas.microsoft.com/office/drawing/2014/main" id="{9F700E4D-3C09-6A2C-C3BF-2C713C0A14C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6430793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fslutningsslide 0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A4AF8D8-684E-A7BB-D258-42CB431D037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6357213"/>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1" y="7422777"/>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1" y="8095130"/>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1" y="4098867"/>
            <a:ext cx="11404136" cy="2210686"/>
          </a:xfrm>
        </p:spPr>
        <p:txBody>
          <a:bodyPr anchor="t">
            <a:noAutofit/>
          </a:bodyPr>
          <a:lstStyle>
            <a:lvl1pPr>
              <a:defRPr sz="16100">
                <a:solidFill>
                  <a:srgbClr val="FFFFFF"/>
                </a:solidFill>
              </a:defRPr>
            </a:lvl1pPr>
          </a:lstStyle>
          <a:p>
            <a:r>
              <a:rPr lang="da-DK" dirty="0"/>
              <a:t>Kontakt</a:t>
            </a:r>
          </a:p>
        </p:txBody>
      </p:sp>
    </p:spTree>
    <p:extLst>
      <p:ext uri="{BB962C8B-B14F-4D97-AF65-F5344CB8AC3E}">
        <p14:creationId xmlns:p14="http://schemas.microsoft.com/office/powerpoint/2010/main" val="83064300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fslutningsslide 0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5E10E4-5BC7-852A-BEF4-68C1088F7BC9}"/>
              </a:ext>
            </a:extLst>
          </p:cNvPr>
          <p:cNvSpPr>
            <a:spLocks noGrp="1"/>
          </p:cNvSpPr>
          <p:nvPr>
            <p:ph type="title" hasCustomPrompt="1"/>
          </p:nvPr>
        </p:nvSpPr>
        <p:spPr>
          <a:xfrm>
            <a:off x="1716441" y="4098866"/>
            <a:ext cx="17270806" cy="5233393"/>
          </a:xfrm>
        </p:spPr>
        <p:txBody>
          <a:bodyPr anchor="t">
            <a:noAutofit/>
          </a:bodyPr>
          <a:lstStyle>
            <a:lvl1pPr>
              <a:defRPr sz="16100">
                <a:solidFill>
                  <a:srgbClr val="FFFFFF"/>
                </a:solidFill>
              </a:defRPr>
            </a:lvl1pPr>
          </a:lstStyle>
          <a:p>
            <a:r>
              <a:rPr lang="da-DK" dirty="0"/>
              <a:t>Andet</a:t>
            </a:r>
            <a:br>
              <a:rPr lang="da-DK" dirty="0"/>
            </a:br>
            <a:endParaRPr lang="da-DK" dirty="0"/>
          </a:p>
        </p:txBody>
      </p:sp>
      <p:pic>
        <p:nvPicPr>
          <p:cNvPr id="2" name="Grafik 1">
            <a:extLst>
              <a:ext uri="{FF2B5EF4-FFF2-40B4-BE49-F238E27FC236}">
                <a16:creationId xmlns:a16="http://schemas.microsoft.com/office/drawing/2014/main" id="{B6D63FF1-2713-8049-A120-15904C53D00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2236819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Introslide 01">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7808688"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pic>
        <p:nvPicPr>
          <p:cNvPr id="3" name="Grafik 2">
            <a:extLst>
              <a:ext uri="{FF2B5EF4-FFF2-40B4-BE49-F238E27FC236}">
                <a16:creationId xmlns:a16="http://schemas.microsoft.com/office/drawing/2014/main" id="{41ED0D4C-61AE-7C99-ABE3-6F880C2158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8100" y="1060450"/>
            <a:ext cx="11607800" cy="11595100"/>
          </a:xfrm>
          <a:prstGeom prst="rect">
            <a:avLst/>
          </a:prstGeom>
        </p:spPr>
      </p:pic>
      <p:pic>
        <p:nvPicPr>
          <p:cNvPr id="8" name="Grafik 7">
            <a:extLst>
              <a:ext uri="{FF2B5EF4-FFF2-40B4-BE49-F238E27FC236}">
                <a16:creationId xmlns:a16="http://schemas.microsoft.com/office/drawing/2014/main" id="{8F472D75-8765-25CD-A382-0A433FD1D69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39161464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troslide 0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2AB4032-C0FB-05E8-B204-79A4098A123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2" y="881546"/>
            <a:ext cx="11805064" cy="11792148"/>
          </a:xfrm>
          <a:prstGeom prst="rect">
            <a:avLst/>
          </a:prstGeom>
        </p:spPr>
      </p:pic>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4" y="2501154"/>
            <a:ext cx="17808688" cy="4580132"/>
          </a:xfrm>
        </p:spPr>
        <p:txBody>
          <a:bodyPr anchor="b">
            <a:noAutofit/>
          </a:bodyPr>
          <a:lstStyle>
            <a:lvl1pPr>
              <a:defRPr sz="16057">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4" y="7339164"/>
            <a:ext cx="17808688" cy="1065564"/>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4987" i="0">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4" y="8404731"/>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Sted</a:t>
            </a:r>
          </a:p>
          <a:p>
            <a:pPr lvl="0"/>
            <a:endParaRPr lang="da-DK" dirty="0"/>
          </a:p>
        </p:txBody>
      </p:sp>
    </p:spTree>
    <p:extLst>
      <p:ext uri="{BB962C8B-B14F-4D97-AF65-F5344CB8AC3E}">
        <p14:creationId xmlns:p14="http://schemas.microsoft.com/office/powerpoint/2010/main" val="10898936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Introslide 01">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4" y="2501154"/>
            <a:ext cx="17808688" cy="4580132"/>
          </a:xfrm>
        </p:spPr>
        <p:txBody>
          <a:bodyPr anchor="b">
            <a:noAutofit/>
          </a:bodyPr>
          <a:lstStyle>
            <a:lvl1pPr>
              <a:defRPr sz="16057">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4" y="7339164"/>
            <a:ext cx="17808688" cy="1065564"/>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4987" i="0">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4" y="8404731"/>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Sted</a:t>
            </a:r>
          </a:p>
          <a:p>
            <a:pPr lvl="0"/>
            <a:endParaRPr lang="da-DK" dirty="0"/>
          </a:p>
        </p:txBody>
      </p:sp>
      <p:pic>
        <p:nvPicPr>
          <p:cNvPr id="3" name="Grafik 2">
            <a:extLst>
              <a:ext uri="{FF2B5EF4-FFF2-40B4-BE49-F238E27FC236}">
                <a16:creationId xmlns:a16="http://schemas.microsoft.com/office/drawing/2014/main" id="{41ED0D4C-61AE-7C99-ABE3-6F880C2158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8100" y="1060450"/>
            <a:ext cx="11607800" cy="11595100"/>
          </a:xfrm>
          <a:prstGeom prst="rect">
            <a:avLst/>
          </a:prstGeom>
        </p:spPr>
      </p:pic>
      <p:pic>
        <p:nvPicPr>
          <p:cNvPr id="8" name="Grafik 7">
            <a:extLst>
              <a:ext uri="{FF2B5EF4-FFF2-40B4-BE49-F238E27FC236}">
                <a16:creationId xmlns:a16="http://schemas.microsoft.com/office/drawing/2014/main" id="{8F472D75-8765-25CD-A382-0A433FD1D69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392487244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troslide 01">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7" y="2501154"/>
            <a:ext cx="11623042" cy="4580132"/>
          </a:xfrm>
        </p:spPr>
        <p:txBody>
          <a:bodyPr anchor="b">
            <a:noAutofit/>
          </a:bodyPr>
          <a:lstStyle>
            <a:lvl1pPr>
              <a:defRPr sz="16057">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7" y="7339164"/>
            <a:ext cx="11623042" cy="1065564"/>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4987" i="0">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7" y="8404731"/>
            <a:ext cx="11623042"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Sted</a:t>
            </a:r>
          </a:p>
          <a:p>
            <a:pPr lvl="0"/>
            <a:endParaRPr lang="da-DK" dirty="0"/>
          </a:p>
        </p:txBody>
      </p:sp>
      <p:sp>
        <p:nvSpPr>
          <p:cNvPr id="8" name="Shape 39">
            <a:extLst>
              <a:ext uri="{FF2B5EF4-FFF2-40B4-BE49-F238E27FC236}">
                <a16:creationId xmlns:a16="http://schemas.microsoft.com/office/drawing/2014/main" id="{1D21A039-D73C-6767-33CC-4A1D922E68C7}"/>
              </a:ext>
            </a:extLst>
          </p:cNvPr>
          <p:cNvSpPr>
            <a:spLocks noGrp="1"/>
          </p:cNvSpPr>
          <p:nvPr>
            <p:ph type="pic" sz="quarter" idx="13" hasCustomPrompt="1"/>
          </p:nvPr>
        </p:nvSpPr>
        <p:spPr>
          <a:xfrm>
            <a:off x="14099463" y="0"/>
            <a:ext cx="10284542" cy="12442372"/>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470" b="1" i="0" baseline="0">
                <a:solidFill>
                  <a:schemeClr val="accent1"/>
                </a:solidFill>
                <a:latin typeface="+mn-lt"/>
              </a:defRPr>
            </a:lvl1pPr>
          </a:lstStyle>
          <a:p>
            <a:r>
              <a:rPr lang="da-DK" noProof="0" dirty="0"/>
              <a:t>INDSÆT</a:t>
            </a:r>
            <a:br>
              <a:rPr lang="da-DK" noProof="0" dirty="0"/>
            </a:br>
            <a:r>
              <a:rPr lang="de-DE" dirty="0"/>
              <a:t> BILLEDE</a:t>
            </a:r>
          </a:p>
        </p:txBody>
      </p:sp>
      <p:pic>
        <p:nvPicPr>
          <p:cNvPr id="2" name="Grafik 1">
            <a:extLst>
              <a:ext uri="{FF2B5EF4-FFF2-40B4-BE49-F238E27FC236}">
                <a16:creationId xmlns:a16="http://schemas.microsoft.com/office/drawing/2014/main" id="{DF9E8FE0-1CDF-9433-937B-5A714D7050B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5512907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02">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5" y="2906487"/>
            <a:ext cx="9124674" cy="1665514"/>
          </a:xfrm>
        </p:spPr>
        <p:txBody>
          <a:bodyPr anchor="t"/>
          <a:lstStyle/>
          <a:p>
            <a:r>
              <a:rPr lang="da-DK" dirty="0"/>
              <a:t>Overskrift</a:t>
            </a:r>
          </a:p>
        </p:txBody>
      </p:sp>
      <p:sp>
        <p:nvSpPr>
          <p:cNvPr id="8" name="Shape 5">
            <a:extLst>
              <a:ext uri="{FF2B5EF4-FFF2-40B4-BE49-F238E27FC236}">
                <a16:creationId xmlns:a16="http://schemas.microsoft.com/office/drawing/2014/main" id="{0C950034-9B83-2195-A69E-A4416BF79536}"/>
              </a:ext>
            </a:extLst>
          </p:cNvPr>
          <p:cNvSpPr>
            <a:spLocks noGrp="1"/>
          </p:cNvSpPr>
          <p:nvPr>
            <p:ph idx="1"/>
          </p:nvPr>
        </p:nvSpPr>
        <p:spPr>
          <a:xfrm>
            <a:off x="2027033" y="4751993"/>
            <a:ext cx="20982194" cy="7545114"/>
          </a:xfrm>
          <a:prstGeom prst="rect">
            <a:avLst/>
          </a:prstGeom>
          <a:ln w="12700">
            <a:miter lim="400000"/>
          </a:ln>
          <a:extLst>
            <a:ext uri="{C572A759-6A51-4108-AA02-DFA0A04FC94B}">
              <ma14:wrappingTextBoxFlag xmlns=""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ma14="http://schemas.microsoft.com/office/mac/drawingml/2011/main" val="1"/>
            </a:ext>
          </a:extLst>
        </p:spPr>
        <p:txBody>
          <a:bodyPr lIns="50800" tIns="50800" rIns="50800" bIns="50800" anchor="t">
            <a:normAutofit/>
          </a:bodyPr>
          <a:lstStyle>
            <a:lvl1pPr>
              <a:spcBef>
                <a:spcPts val="1795"/>
              </a:spcBef>
              <a:defRPr sz="2793"/>
            </a:lvl1pPr>
            <a:lvl2pPr>
              <a:spcBef>
                <a:spcPts val="1795"/>
              </a:spcBef>
              <a:defRPr sz="2793"/>
            </a:lvl2pPr>
            <a:lvl3pPr>
              <a:spcBef>
                <a:spcPts val="1795"/>
              </a:spcBef>
              <a:defRPr sz="2793"/>
            </a:lvl3pPr>
            <a:lvl4pPr>
              <a:spcBef>
                <a:spcPts val="1795"/>
              </a:spcBef>
              <a:defRPr sz="2793"/>
            </a:lvl4pPr>
            <a:lvl5pPr>
              <a:spcBef>
                <a:spcPts val="1795"/>
              </a:spcBef>
              <a:defRPr sz="2793"/>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2" name="Grafik 1">
            <a:extLst>
              <a:ext uri="{FF2B5EF4-FFF2-40B4-BE49-F238E27FC236}">
                <a16:creationId xmlns:a16="http://schemas.microsoft.com/office/drawing/2014/main" id="{BA09F46F-7452-3345-1BCA-C169886852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2417145309"/>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25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kst02">
    <p:spTree>
      <p:nvGrpSpPr>
        <p:cNvPr id="1" name=""/>
        <p:cNvGrpSpPr/>
        <p:nvPr/>
      </p:nvGrpSpPr>
      <p:grpSpPr>
        <a:xfrm>
          <a:off x="0" y="0"/>
          <a:ext cx="0" cy="0"/>
          <a:chOff x="0" y="0"/>
          <a:chExt cx="0" cy="0"/>
        </a:xfrm>
      </p:grpSpPr>
      <p:sp>
        <p:nvSpPr>
          <p:cNvPr id="8" name="Shape 5">
            <a:extLst>
              <a:ext uri="{FF2B5EF4-FFF2-40B4-BE49-F238E27FC236}">
                <a16:creationId xmlns:a16="http://schemas.microsoft.com/office/drawing/2014/main" id="{0C950034-9B83-2195-A69E-A4416BF79536}"/>
              </a:ext>
            </a:extLst>
          </p:cNvPr>
          <p:cNvSpPr>
            <a:spLocks noGrp="1"/>
          </p:cNvSpPr>
          <p:nvPr>
            <p:ph idx="1" hasCustomPrompt="1"/>
          </p:nvPr>
        </p:nvSpPr>
        <p:spPr>
          <a:xfrm>
            <a:off x="2003426" y="2850776"/>
            <a:ext cx="21005800" cy="9446328"/>
          </a:xfrm>
          <a:prstGeom prst="rect">
            <a:avLst/>
          </a:prstGeom>
          <a:ln w="12700">
            <a:miter lim="400000"/>
          </a:ln>
          <a:extLst>
            <a:ext uri="{C572A759-6A51-4108-AA02-DFA0A04FC94B}">
              <ma14:wrappingTextBoxFlag xmlns=""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ma14="http://schemas.microsoft.com/office/mac/drawingml/2011/main" val="1"/>
            </a:ext>
          </a:extLst>
        </p:spPr>
        <p:txBody>
          <a:bodyPr lIns="50800" tIns="50800" rIns="50800" bIns="50800" anchor="t">
            <a:normAutofit/>
          </a:bodyPr>
          <a:lstStyle>
            <a:lvl1pPr marL="0" indent="0">
              <a:lnSpc>
                <a:spcPct val="100000"/>
              </a:lnSpc>
              <a:buNone/>
              <a:defRPr sz="11470" b="1">
                <a:solidFill>
                  <a:schemeClr val="accent1"/>
                </a:solidFill>
                <a:latin typeface="+mn-lt"/>
              </a:defRPr>
            </a:lvl1pPr>
          </a:lstStyle>
          <a:p>
            <a:r>
              <a:rPr lang="da-DK" noProof="0" dirty="0"/>
              <a:t>INDSÆT</a:t>
            </a:r>
            <a:br>
              <a:rPr lang="da-DK" noProof="0" dirty="0"/>
            </a:br>
            <a:r>
              <a:rPr lang="de-DE" noProof="0" dirty="0"/>
              <a:t>DIAGRAM</a:t>
            </a:r>
            <a:endParaRPr lang="de-DE" dirty="0"/>
          </a:p>
        </p:txBody>
      </p:sp>
      <p:pic>
        <p:nvPicPr>
          <p:cNvPr id="2" name="Grafik 1">
            <a:extLst>
              <a:ext uri="{FF2B5EF4-FFF2-40B4-BE49-F238E27FC236}">
                <a16:creationId xmlns:a16="http://schemas.microsoft.com/office/drawing/2014/main" id="{8D174A1C-7B50-1408-6A93-9309949B97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3353126691"/>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25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hape 39">
            <a:extLst>
              <a:ext uri="{FF2B5EF4-FFF2-40B4-BE49-F238E27FC236}">
                <a16:creationId xmlns:a16="http://schemas.microsoft.com/office/drawing/2014/main" id="{26477EFF-312F-530D-04C0-199AB33FB5B5}"/>
              </a:ext>
            </a:extLst>
          </p:cNvPr>
          <p:cNvSpPr>
            <a:spLocks noGrp="1"/>
          </p:cNvSpPr>
          <p:nvPr>
            <p:ph type="pic" sz="quarter" idx="13" hasCustomPrompt="1"/>
          </p:nvPr>
        </p:nvSpPr>
        <p:spPr>
          <a:xfrm>
            <a:off x="14099463" y="0"/>
            <a:ext cx="10284542" cy="12442372"/>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470" b="1" i="0" baseline="0">
                <a:solidFill>
                  <a:schemeClr val="accent1"/>
                </a:solidFill>
                <a:latin typeface="+mn-lt"/>
              </a:defRPr>
            </a:lvl1pPr>
          </a:lstStyle>
          <a:p>
            <a:r>
              <a:rPr lang="da-DK" noProof="0" dirty="0"/>
              <a:t>INDSÆT</a:t>
            </a:r>
            <a:br>
              <a:rPr lang="da-DK" noProof="0" dirty="0"/>
            </a:br>
            <a:r>
              <a:rPr lang="de-DE" dirty="0"/>
              <a:t> BILLEDE</a:t>
            </a:r>
          </a:p>
        </p:txBody>
      </p:sp>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0" y="2906487"/>
            <a:ext cx="9229932" cy="1665514"/>
          </a:xfrm>
        </p:spPr>
        <p:txBody>
          <a:bodyPr anchor="t"/>
          <a:lstStyle/>
          <a:p>
            <a:r>
              <a:rPr lang="da-DK" dirty="0"/>
              <a:t>Agenda</a:t>
            </a:r>
          </a:p>
        </p:txBody>
      </p:sp>
      <p:sp>
        <p:nvSpPr>
          <p:cNvPr id="9" name="Pladsholder til tekst 8">
            <a:extLst>
              <a:ext uri="{FF2B5EF4-FFF2-40B4-BE49-F238E27FC236}">
                <a16:creationId xmlns:a16="http://schemas.microsoft.com/office/drawing/2014/main" id="{5628F8C2-8C1A-8B68-EFDA-6275D040FAB3}"/>
              </a:ext>
            </a:extLst>
          </p:cNvPr>
          <p:cNvSpPr>
            <a:spLocks noGrp="1"/>
          </p:cNvSpPr>
          <p:nvPr>
            <p:ph type="body" sz="quarter" idx="14" hasCustomPrompt="1"/>
          </p:nvPr>
        </p:nvSpPr>
        <p:spPr>
          <a:xfrm>
            <a:off x="2023749" y="5170488"/>
            <a:ext cx="9253538" cy="7505700"/>
          </a:xfrm>
        </p:spPr>
        <p:txBody>
          <a:bodyPr>
            <a:noAutofit/>
          </a:bodyPr>
          <a:lstStyle>
            <a:lvl1pPr marL="455988" indent="-455988">
              <a:lnSpc>
                <a:spcPct val="100000"/>
              </a:lnSpc>
              <a:buFont typeface="Arial" panose="020B0604020202020204" pitchFamily="34" charset="0"/>
              <a:buChar char="•"/>
              <a:defRPr sz="2793" b="1" i="0">
                <a:solidFill>
                  <a:srgbClr val="424242"/>
                </a:solidFill>
                <a:latin typeface="+mn-lt"/>
                <a:ea typeface="+mn-ea"/>
              </a:defRPr>
            </a:lvl1pPr>
          </a:lstStyle>
          <a:p>
            <a:pPr lvl="0"/>
            <a:r>
              <a:rPr lang="da-DK" dirty="0"/>
              <a:t>Punkt 1</a:t>
            </a:r>
          </a:p>
          <a:p>
            <a:pPr lvl="0"/>
            <a:r>
              <a:rPr lang="da-DK" dirty="0"/>
              <a:t>Punkt 2</a:t>
            </a:r>
          </a:p>
          <a:p>
            <a:pPr lvl="0"/>
            <a:r>
              <a:rPr lang="da-DK" dirty="0"/>
              <a:t>Punkt 3</a:t>
            </a:r>
          </a:p>
          <a:p>
            <a:pPr lvl="0"/>
            <a:r>
              <a:rPr lang="da-DK" dirty="0"/>
              <a:t>Punkt 4</a:t>
            </a:r>
          </a:p>
          <a:p>
            <a:pPr lvl="0"/>
            <a:r>
              <a:rPr lang="da-DK" dirty="0"/>
              <a:t>Punkt 5</a:t>
            </a:r>
          </a:p>
        </p:txBody>
      </p:sp>
      <p:pic>
        <p:nvPicPr>
          <p:cNvPr id="5" name="Grafik 4">
            <a:extLst>
              <a:ext uri="{FF2B5EF4-FFF2-40B4-BE49-F238E27FC236}">
                <a16:creationId xmlns:a16="http://schemas.microsoft.com/office/drawing/2014/main" id="{BDDA1940-41F7-DF81-E067-BAF38F34C6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4292730549"/>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88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 m. billede 01">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14099463" y="0"/>
            <a:ext cx="10284542" cy="12442372"/>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470" b="1" i="0" baseline="0">
                <a:solidFill>
                  <a:schemeClr val="accent1"/>
                </a:solidFill>
                <a:latin typeface="+mn-lt"/>
              </a:defRPr>
            </a:lvl1pPr>
          </a:lstStyle>
          <a:p>
            <a:r>
              <a:rPr lang="da-DK" noProof="0" dirty="0"/>
              <a:t>INDSÆT</a:t>
            </a:r>
            <a:br>
              <a:rPr lang="da-DK" noProof="0" dirty="0"/>
            </a:br>
            <a:r>
              <a:rPr lang="de-DE" dirty="0"/>
              <a:t> BILLEDE</a:t>
            </a:r>
          </a:p>
        </p:txBody>
      </p:sp>
      <p:sp>
        <p:nvSpPr>
          <p:cNvPr id="5" name="Pladsholder til tekst 3">
            <a:extLst>
              <a:ext uri="{FF2B5EF4-FFF2-40B4-BE49-F238E27FC236}">
                <a16:creationId xmlns:a16="http://schemas.microsoft.com/office/drawing/2014/main" id="{797972CC-E1E5-F420-E32B-388B98B35DC6}"/>
              </a:ext>
            </a:extLst>
          </p:cNvPr>
          <p:cNvSpPr>
            <a:spLocks noGrp="1"/>
          </p:cNvSpPr>
          <p:nvPr>
            <p:ph type="body" sz="quarter" idx="14"/>
          </p:nvPr>
        </p:nvSpPr>
        <p:spPr>
          <a:xfrm>
            <a:off x="2003426" y="4888376"/>
            <a:ext cx="9323388" cy="914400"/>
          </a:xfrm>
        </p:spPr>
        <p:txBody>
          <a:bodyPr>
            <a:normAutofit/>
          </a:bodyPr>
          <a:lstStyle>
            <a:lvl1pPr marL="0" indent="0">
              <a:buNone/>
              <a:defRPr sz="2793">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a:t>Rediger teksttypografien i masteren</a:t>
            </a:r>
          </a:p>
        </p:txBody>
      </p:sp>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0" y="2906487"/>
            <a:ext cx="9323388" cy="1665514"/>
          </a:xfrm>
        </p:spPr>
        <p:txBody>
          <a:bodyPr anchor="t"/>
          <a:lstStyle/>
          <a:p>
            <a:r>
              <a:rPr lang="da-DK" dirty="0"/>
              <a:t>Overskrift</a:t>
            </a:r>
          </a:p>
        </p:txBody>
      </p:sp>
      <p:pic>
        <p:nvPicPr>
          <p:cNvPr id="7" name="Grafik 6">
            <a:extLst>
              <a:ext uri="{FF2B5EF4-FFF2-40B4-BE49-F238E27FC236}">
                <a16:creationId xmlns:a16="http://schemas.microsoft.com/office/drawing/2014/main" id="{1023AF02-B7FF-5CEA-B61C-4D99C62B7D9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2312250196"/>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25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kst m. billede 0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FD785-90DC-0259-68BB-0CFEC6EAC10B}"/>
              </a:ext>
            </a:extLst>
          </p:cNvPr>
          <p:cNvSpPr>
            <a:spLocks noGrp="1"/>
          </p:cNvSpPr>
          <p:nvPr>
            <p:ph type="title" hasCustomPrompt="1"/>
          </p:nvPr>
        </p:nvSpPr>
        <p:spPr>
          <a:xfrm>
            <a:off x="2027035" y="1409703"/>
            <a:ext cx="9124674" cy="4931466"/>
          </a:xfrm>
        </p:spPr>
        <p:txBody>
          <a:bodyPr anchor="t"/>
          <a:lstStyle/>
          <a:p>
            <a:r>
              <a:rPr lang="da-DK" dirty="0"/>
              <a:t>Overskrift</a:t>
            </a:r>
          </a:p>
        </p:txBody>
      </p:sp>
      <p:sp>
        <p:nvSpPr>
          <p:cNvPr id="4" name="Pladsholder til tekst 3">
            <a:extLst>
              <a:ext uri="{FF2B5EF4-FFF2-40B4-BE49-F238E27FC236}">
                <a16:creationId xmlns:a16="http://schemas.microsoft.com/office/drawing/2014/main" id="{505451AE-18CA-A0ED-4D0A-BD78BDF9CD10}"/>
              </a:ext>
            </a:extLst>
          </p:cNvPr>
          <p:cNvSpPr>
            <a:spLocks noGrp="1"/>
          </p:cNvSpPr>
          <p:nvPr>
            <p:ph type="body" sz="quarter" idx="14" hasCustomPrompt="1"/>
          </p:nvPr>
        </p:nvSpPr>
        <p:spPr>
          <a:xfrm>
            <a:off x="12968512" y="3307976"/>
            <a:ext cx="9323388" cy="9069080"/>
          </a:xfrm>
        </p:spPr>
        <p:txBody>
          <a:bodyPr>
            <a:noAutofit/>
          </a:bodyPr>
          <a:lstStyle>
            <a:lvl1pPr marL="341991" marR="0" indent="-341991" algn="l" defTabSz="823312" eaLnBrk="1" fontAlgn="auto" latinLnBrk="0" hangingPunct="1">
              <a:lnSpc>
                <a:spcPct val="120000"/>
              </a:lnSpc>
              <a:spcBef>
                <a:spcPts val="1795"/>
              </a:spcBef>
              <a:spcAft>
                <a:spcPts val="0"/>
              </a:spcAft>
              <a:buClr>
                <a:schemeClr val="accent1"/>
              </a:buClr>
              <a:buSzPct val="75000"/>
              <a:buFont typeface="Arial" panose="020B0604020202020204" pitchFamily="34" charset="0"/>
              <a:buChar char="•"/>
              <a:tabLst/>
              <a:defRPr sz="2793"/>
            </a:lvl1pPr>
            <a:lvl2pPr marL="633317" indent="0">
              <a:buNone/>
              <a:defRPr/>
            </a:lvl2pPr>
            <a:lvl3pPr marL="1266635" indent="0">
              <a:buNone/>
              <a:defRPr/>
            </a:lvl3pPr>
            <a:lvl4pPr marL="1899952" indent="0">
              <a:buNone/>
              <a:defRPr/>
            </a:lvl4pPr>
            <a:lvl5pPr marL="2533269" indent="0">
              <a:buNone/>
              <a:defRPr/>
            </a:lvl5pPr>
          </a:lstStyle>
          <a:p>
            <a:pPr lvl="0"/>
            <a:r>
              <a:rPr lang="da-DK" dirty="0"/>
              <a:t>Klik for at redigere teksttypografierne i mastere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marL="341991" marR="0" lvl="0" indent="-341991" algn="l" defTabSz="823312" eaLnBrk="1" fontAlgn="auto" latinLnBrk="0" hangingPunct="1">
              <a:lnSpc>
                <a:spcPct val="120000"/>
              </a:lnSpc>
              <a:spcBef>
                <a:spcPts val="5186"/>
              </a:spcBef>
              <a:spcAft>
                <a:spcPts val="0"/>
              </a:spcAft>
              <a:buClr>
                <a:schemeClr val="accent1"/>
              </a:buClr>
              <a:buSzPct val="75000"/>
              <a:buFont typeface="Arial" panose="020B0604020202020204" pitchFamily="34" charset="0"/>
              <a:buChar char="•"/>
              <a:tabLst/>
              <a:defRPr/>
            </a:pP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marL="341991" marR="0" lvl="0" indent="-341991" algn="l" defTabSz="823312" eaLnBrk="1" fontAlgn="auto" latinLnBrk="0" hangingPunct="1">
              <a:lnSpc>
                <a:spcPct val="120000"/>
              </a:lnSpc>
              <a:spcBef>
                <a:spcPts val="5186"/>
              </a:spcBef>
              <a:spcAft>
                <a:spcPts val="0"/>
              </a:spcAft>
              <a:buClr>
                <a:schemeClr val="accent1"/>
              </a:buClr>
              <a:buSzPct val="75000"/>
              <a:buFont typeface="Arial" panose="020B0604020202020204" pitchFamily="34" charset="0"/>
              <a:buChar char="•"/>
              <a:tabLst/>
              <a:defRPr/>
            </a:pPr>
            <a:r>
              <a:rPr lang="da-DK" dirty="0" err="1"/>
              <a:t>ipsum</a:t>
            </a:r>
            <a:r>
              <a:rPr lang="da-DK" dirty="0"/>
              <a:t> </a:t>
            </a:r>
            <a:r>
              <a:rPr lang="da-DK" dirty="0" err="1"/>
              <a:t>dolor</a:t>
            </a:r>
            <a:r>
              <a:rPr lang="da-DK" dirty="0"/>
              <a:t> sit.</a:t>
            </a:r>
          </a:p>
        </p:txBody>
      </p:sp>
      <p:sp>
        <p:nvSpPr>
          <p:cNvPr id="15" name="Shape 39">
            <a:extLst>
              <a:ext uri="{FF2B5EF4-FFF2-40B4-BE49-F238E27FC236}">
                <a16:creationId xmlns:a16="http://schemas.microsoft.com/office/drawing/2014/main" id="{159BB480-901A-252C-ACA2-4125A5912F56}"/>
              </a:ext>
            </a:extLst>
          </p:cNvPr>
          <p:cNvSpPr>
            <a:spLocks noGrp="1"/>
          </p:cNvSpPr>
          <p:nvPr>
            <p:ph type="pic" sz="quarter" idx="13" hasCustomPrompt="1"/>
          </p:nvPr>
        </p:nvSpPr>
        <p:spPr>
          <a:xfrm>
            <a:off x="2024657" y="6889550"/>
            <a:ext cx="9112846" cy="5125452"/>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5984" b="1" i="0" baseline="0">
                <a:solidFill>
                  <a:schemeClr val="accent1"/>
                </a:solidFill>
                <a:latin typeface="+mn-lt"/>
              </a:defRPr>
            </a:lvl1pPr>
          </a:lstStyle>
          <a:p>
            <a:r>
              <a:rPr lang="da-DK" noProof="0" dirty="0"/>
              <a:t>INDSÆT</a:t>
            </a:r>
            <a:br>
              <a:rPr lang="da-DK" noProof="0" dirty="0"/>
            </a:br>
            <a:r>
              <a:rPr lang="de-DE" dirty="0"/>
              <a:t> BILLEDE</a:t>
            </a:r>
          </a:p>
        </p:txBody>
      </p:sp>
      <p:pic>
        <p:nvPicPr>
          <p:cNvPr id="3" name="Grafik 2">
            <a:extLst>
              <a:ext uri="{FF2B5EF4-FFF2-40B4-BE49-F238E27FC236}">
                <a16:creationId xmlns:a16="http://schemas.microsoft.com/office/drawing/2014/main" id="{881FCD54-8CB4-3183-DA01-D11C574C2A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321548581"/>
      </p:ext>
    </p:extLst>
  </p:cSld>
  <p:clrMapOvr>
    <a:overrideClrMapping bg1="dk1" tx1="lt1" bg2="dk2" tx2="lt2" accent1="accent1" accent2="accent2" accent3="accent3" accent4="accent4" accent5="accent5" accent6="accent6" hlink="hlink" folHlink="folHlink"/>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kst m. billede 04">
    <p:spTree>
      <p:nvGrpSpPr>
        <p:cNvPr id="1" name=""/>
        <p:cNvGrpSpPr/>
        <p:nvPr/>
      </p:nvGrpSpPr>
      <p:grpSpPr>
        <a:xfrm>
          <a:off x="0" y="0"/>
          <a:ext cx="0" cy="0"/>
          <a:chOff x="0" y="0"/>
          <a:chExt cx="0" cy="0"/>
        </a:xfrm>
      </p:grpSpPr>
      <p:sp>
        <p:nvSpPr>
          <p:cNvPr id="6" name="Shape 39">
            <a:extLst>
              <a:ext uri="{FF2B5EF4-FFF2-40B4-BE49-F238E27FC236}">
                <a16:creationId xmlns:a16="http://schemas.microsoft.com/office/drawing/2014/main" id="{BAC07724-CDF6-8BEB-C3E6-0EF79AED769D}"/>
              </a:ext>
            </a:extLst>
          </p:cNvPr>
          <p:cNvSpPr>
            <a:spLocks noGrp="1"/>
          </p:cNvSpPr>
          <p:nvPr>
            <p:ph type="pic" sz="quarter" idx="14" hasCustomPrompt="1"/>
          </p:nvPr>
        </p:nvSpPr>
        <p:spPr>
          <a:xfrm>
            <a:off x="3" y="1102662"/>
            <a:ext cx="10226842" cy="12613342"/>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470" b="1" i="0" baseline="0">
                <a:solidFill>
                  <a:schemeClr val="accent1"/>
                </a:solidFill>
                <a:latin typeface="+mn-lt"/>
              </a:defRPr>
            </a:lvl1pPr>
          </a:lstStyle>
          <a:p>
            <a:r>
              <a:rPr lang="da-DK" noProof="0" dirty="0"/>
              <a:t>INDSÆT</a:t>
            </a:r>
            <a:br>
              <a:rPr lang="da-DK" noProof="0" dirty="0"/>
            </a:br>
            <a:r>
              <a:rPr lang="de-DE" dirty="0"/>
              <a:t> BILLEDE</a:t>
            </a:r>
          </a:p>
        </p:txBody>
      </p:sp>
      <p:sp>
        <p:nvSpPr>
          <p:cNvPr id="7" name="Pladsholder til tekst 3">
            <a:extLst>
              <a:ext uri="{FF2B5EF4-FFF2-40B4-BE49-F238E27FC236}">
                <a16:creationId xmlns:a16="http://schemas.microsoft.com/office/drawing/2014/main" id="{9E337F6A-724B-64AB-50D1-4C650CA7EE54}"/>
              </a:ext>
            </a:extLst>
          </p:cNvPr>
          <p:cNvSpPr>
            <a:spLocks noGrp="1"/>
          </p:cNvSpPr>
          <p:nvPr>
            <p:ph type="body" sz="quarter" idx="15"/>
          </p:nvPr>
        </p:nvSpPr>
        <p:spPr>
          <a:xfrm>
            <a:off x="12134016" y="5369640"/>
            <a:ext cx="9323388" cy="914400"/>
          </a:xfrm>
        </p:spPr>
        <p:txBody>
          <a:bodyPr>
            <a:normAutofit/>
          </a:bodyPr>
          <a:lstStyle>
            <a:lvl1pPr marL="0" indent="0">
              <a:buNone/>
              <a:defRPr sz="2793"/>
            </a:lvl1pPr>
            <a:lvl2pPr marL="633317" indent="0">
              <a:buNone/>
              <a:defRPr/>
            </a:lvl2pPr>
            <a:lvl3pPr marL="1266635" indent="0">
              <a:buNone/>
              <a:defRPr/>
            </a:lvl3pPr>
            <a:lvl4pPr marL="1899952" indent="0">
              <a:buNone/>
              <a:defRPr/>
            </a:lvl4pPr>
            <a:lvl5pPr marL="2533269" indent="0">
              <a:buNone/>
              <a:defRPr/>
            </a:lvl5pPr>
          </a:lstStyle>
          <a:p>
            <a:pPr lvl="0"/>
            <a:r>
              <a:rPr lang="da-DK"/>
              <a:t>Rediger teksttypografien i masteren</a:t>
            </a:r>
          </a:p>
        </p:txBody>
      </p:sp>
      <p:sp>
        <p:nvSpPr>
          <p:cNvPr id="8" name="Titel 1">
            <a:extLst>
              <a:ext uri="{FF2B5EF4-FFF2-40B4-BE49-F238E27FC236}">
                <a16:creationId xmlns:a16="http://schemas.microsoft.com/office/drawing/2014/main" id="{79F02119-E490-91B9-33A1-5233DC645DB4}"/>
              </a:ext>
            </a:extLst>
          </p:cNvPr>
          <p:cNvSpPr>
            <a:spLocks noGrp="1"/>
          </p:cNvSpPr>
          <p:nvPr>
            <p:ph type="title" hasCustomPrompt="1"/>
          </p:nvPr>
        </p:nvSpPr>
        <p:spPr>
          <a:xfrm>
            <a:off x="12157625" y="1890964"/>
            <a:ext cx="9124674" cy="3162300"/>
          </a:xfrm>
        </p:spPr>
        <p:txBody>
          <a:bodyPr anchor="t"/>
          <a:lstStyle/>
          <a:p>
            <a:r>
              <a:rPr lang="da-DK" dirty="0"/>
              <a:t>Overskrift</a:t>
            </a:r>
          </a:p>
        </p:txBody>
      </p:sp>
      <p:pic>
        <p:nvPicPr>
          <p:cNvPr id="2" name="Grafik 1">
            <a:extLst>
              <a:ext uri="{FF2B5EF4-FFF2-40B4-BE49-F238E27FC236}">
                <a16:creationId xmlns:a16="http://schemas.microsoft.com/office/drawing/2014/main" id="{2C509CDE-598D-EEA0-206E-5AC2E022383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1622649746"/>
      </p:ext>
    </p:extLst>
  </p:cSld>
  <p:clrMapOvr>
    <a:overrideClrMapping bg1="dk1" tx1="lt1" bg2="dk2" tx2="lt2" accent1="accent1" accent2="accent2" accent3="accent3" accent4="accent4" accent5="accent5" accent6="accent6" hlink="hlink" folHlink="folHlink"/>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konografi 1">
    <p:spTree>
      <p:nvGrpSpPr>
        <p:cNvPr id="1" name=""/>
        <p:cNvGrpSpPr/>
        <p:nvPr/>
      </p:nvGrpSpPr>
      <p:grpSpPr>
        <a:xfrm>
          <a:off x="0" y="0"/>
          <a:ext cx="0" cy="0"/>
          <a:chOff x="0" y="0"/>
          <a:chExt cx="0" cy="0"/>
        </a:xfrm>
      </p:grpSpPr>
      <p:sp>
        <p:nvSpPr>
          <p:cNvPr id="111" name="Pladsholder til billede 9">
            <a:extLst>
              <a:ext uri="{FF2B5EF4-FFF2-40B4-BE49-F238E27FC236}">
                <a16:creationId xmlns:a16="http://schemas.microsoft.com/office/drawing/2014/main" id="{FEC8C457-313D-44A5-BCC8-04F83A791331}"/>
              </a:ext>
            </a:extLst>
          </p:cNvPr>
          <p:cNvSpPr>
            <a:spLocks noGrp="1"/>
          </p:cNvSpPr>
          <p:nvPr>
            <p:ph type="pic" sz="quarter" idx="14"/>
          </p:nvPr>
        </p:nvSpPr>
        <p:spPr>
          <a:xfrm>
            <a:off x="2056653" y="1741821"/>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12" name="Pladsholder til tekst 3">
            <a:extLst>
              <a:ext uri="{FF2B5EF4-FFF2-40B4-BE49-F238E27FC236}">
                <a16:creationId xmlns:a16="http://schemas.microsoft.com/office/drawing/2014/main" id="{D9B3D121-69F4-F4AE-326E-86687A5D4BA6}"/>
              </a:ext>
            </a:extLst>
          </p:cNvPr>
          <p:cNvSpPr>
            <a:spLocks noGrp="1"/>
          </p:cNvSpPr>
          <p:nvPr>
            <p:ph type="body" sz="quarter" idx="15" hasCustomPrompt="1"/>
          </p:nvPr>
        </p:nvSpPr>
        <p:spPr>
          <a:xfrm>
            <a:off x="2056653"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Ambulancebehandler</a:t>
            </a:r>
          </a:p>
        </p:txBody>
      </p:sp>
      <p:sp>
        <p:nvSpPr>
          <p:cNvPr id="113" name="Pladsholder til billede 9">
            <a:extLst>
              <a:ext uri="{FF2B5EF4-FFF2-40B4-BE49-F238E27FC236}">
                <a16:creationId xmlns:a16="http://schemas.microsoft.com/office/drawing/2014/main" id="{D639BA40-DF03-107B-3014-FF1719986EF1}"/>
              </a:ext>
            </a:extLst>
          </p:cNvPr>
          <p:cNvSpPr>
            <a:spLocks noGrp="1"/>
          </p:cNvSpPr>
          <p:nvPr>
            <p:ph type="pic" sz="quarter" idx="16"/>
          </p:nvPr>
        </p:nvSpPr>
        <p:spPr>
          <a:xfrm>
            <a:off x="2056653" y="5142681"/>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114" name="Pladsholder til tekst 3">
            <a:extLst>
              <a:ext uri="{FF2B5EF4-FFF2-40B4-BE49-F238E27FC236}">
                <a16:creationId xmlns:a16="http://schemas.microsoft.com/office/drawing/2014/main" id="{B014F54C-564D-0043-087D-67AAD420546C}"/>
              </a:ext>
            </a:extLst>
          </p:cNvPr>
          <p:cNvSpPr>
            <a:spLocks noGrp="1"/>
          </p:cNvSpPr>
          <p:nvPr>
            <p:ph type="body" sz="quarter" idx="17" hasCustomPrompt="1"/>
          </p:nvPr>
        </p:nvSpPr>
        <p:spPr>
          <a:xfrm>
            <a:off x="2056653"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Digitalt 01</a:t>
            </a:r>
          </a:p>
        </p:txBody>
      </p:sp>
      <p:sp>
        <p:nvSpPr>
          <p:cNvPr id="115" name="Pladsholder til billede 9">
            <a:extLst>
              <a:ext uri="{FF2B5EF4-FFF2-40B4-BE49-F238E27FC236}">
                <a16:creationId xmlns:a16="http://schemas.microsoft.com/office/drawing/2014/main" id="{C6E28C38-E850-AE03-437D-9F2D207AFDA0}"/>
              </a:ext>
            </a:extLst>
          </p:cNvPr>
          <p:cNvSpPr>
            <a:spLocks noGrp="1"/>
          </p:cNvSpPr>
          <p:nvPr>
            <p:ph type="pic" sz="quarter" idx="18"/>
          </p:nvPr>
        </p:nvSpPr>
        <p:spPr>
          <a:xfrm>
            <a:off x="2056653" y="8501025"/>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116" name="Pladsholder til tekst 3">
            <a:extLst>
              <a:ext uri="{FF2B5EF4-FFF2-40B4-BE49-F238E27FC236}">
                <a16:creationId xmlns:a16="http://schemas.microsoft.com/office/drawing/2014/main" id="{31EA4E7D-5BB5-332B-5E3E-47E5AB1BB96A}"/>
              </a:ext>
            </a:extLst>
          </p:cNvPr>
          <p:cNvSpPr>
            <a:spLocks noGrp="1"/>
          </p:cNvSpPr>
          <p:nvPr>
            <p:ph type="body" sz="quarter" idx="19" hasCustomPrompt="1"/>
          </p:nvPr>
        </p:nvSpPr>
        <p:spPr>
          <a:xfrm>
            <a:off x="2056653"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Jordemoder</a:t>
            </a:r>
          </a:p>
        </p:txBody>
      </p:sp>
      <p:sp>
        <p:nvSpPr>
          <p:cNvPr id="117" name="Pladsholder til billede 9">
            <a:extLst>
              <a:ext uri="{FF2B5EF4-FFF2-40B4-BE49-F238E27FC236}">
                <a16:creationId xmlns:a16="http://schemas.microsoft.com/office/drawing/2014/main" id="{D7D52455-EF59-8D2A-B7A4-2BD56E192945}"/>
              </a:ext>
            </a:extLst>
          </p:cNvPr>
          <p:cNvSpPr>
            <a:spLocks noGrp="1"/>
          </p:cNvSpPr>
          <p:nvPr>
            <p:ph type="pic" sz="quarter" idx="20"/>
          </p:nvPr>
        </p:nvSpPr>
        <p:spPr>
          <a:xfrm>
            <a:off x="5451013" y="1741821"/>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118" name="Pladsholder til tekst 3">
            <a:extLst>
              <a:ext uri="{FF2B5EF4-FFF2-40B4-BE49-F238E27FC236}">
                <a16:creationId xmlns:a16="http://schemas.microsoft.com/office/drawing/2014/main" id="{BED71977-57AA-9033-922B-9B15AA42BA5A}"/>
              </a:ext>
            </a:extLst>
          </p:cNvPr>
          <p:cNvSpPr>
            <a:spLocks noGrp="1"/>
          </p:cNvSpPr>
          <p:nvPr>
            <p:ph type="body" sz="quarter" idx="21" hasCustomPrompt="1"/>
          </p:nvPr>
        </p:nvSpPr>
        <p:spPr>
          <a:xfrm>
            <a:off x="5451013"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Autorisation</a:t>
            </a:r>
          </a:p>
        </p:txBody>
      </p:sp>
      <p:sp>
        <p:nvSpPr>
          <p:cNvPr id="119" name="Pladsholder til billede 9">
            <a:extLst>
              <a:ext uri="{FF2B5EF4-FFF2-40B4-BE49-F238E27FC236}">
                <a16:creationId xmlns:a16="http://schemas.microsoft.com/office/drawing/2014/main" id="{8DB6A8B3-683B-74E8-8B14-F444148BA21B}"/>
              </a:ext>
            </a:extLst>
          </p:cNvPr>
          <p:cNvSpPr>
            <a:spLocks noGrp="1"/>
          </p:cNvSpPr>
          <p:nvPr>
            <p:ph type="pic" sz="quarter" idx="22"/>
          </p:nvPr>
        </p:nvSpPr>
        <p:spPr>
          <a:xfrm>
            <a:off x="5451013" y="5142681"/>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120" name="Pladsholder til tekst 3">
            <a:extLst>
              <a:ext uri="{FF2B5EF4-FFF2-40B4-BE49-F238E27FC236}">
                <a16:creationId xmlns:a16="http://schemas.microsoft.com/office/drawing/2014/main" id="{4E032752-35DF-12D6-B2F7-3406FF612BAB}"/>
              </a:ext>
            </a:extLst>
          </p:cNvPr>
          <p:cNvSpPr>
            <a:spLocks noGrp="1"/>
          </p:cNvSpPr>
          <p:nvPr>
            <p:ph type="body" sz="quarter" idx="23" hasCustomPrompt="1"/>
          </p:nvPr>
        </p:nvSpPr>
        <p:spPr>
          <a:xfrm>
            <a:off x="5451013"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Digitalt 02</a:t>
            </a:r>
          </a:p>
        </p:txBody>
      </p:sp>
      <p:sp>
        <p:nvSpPr>
          <p:cNvPr id="121" name="Pladsholder til billede 9">
            <a:extLst>
              <a:ext uri="{FF2B5EF4-FFF2-40B4-BE49-F238E27FC236}">
                <a16:creationId xmlns:a16="http://schemas.microsoft.com/office/drawing/2014/main" id="{E7FEB339-0013-C356-104A-D30E3289B043}"/>
              </a:ext>
            </a:extLst>
          </p:cNvPr>
          <p:cNvSpPr>
            <a:spLocks noGrp="1"/>
          </p:cNvSpPr>
          <p:nvPr>
            <p:ph type="pic" sz="quarter" idx="24"/>
          </p:nvPr>
        </p:nvSpPr>
        <p:spPr>
          <a:xfrm>
            <a:off x="5451013" y="8501025"/>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122" name="Pladsholder til tekst 3">
            <a:extLst>
              <a:ext uri="{FF2B5EF4-FFF2-40B4-BE49-F238E27FC236}">
                <a16:creationId xmlns:a16="http://schemas.microsoft.com/office/drawing/2014/main" id="{CC33826C-62BC-DEDE-6BD3-6AA87DF26C7D}"/>
              </a:ext>
            </a:extLst>
          </p:cNvPr>
          <p:cNvSpPr>
            <a:spLocks noGrp="1"/>
          </p:cNvSpPr>
          <p:nvPr>
            <p:ph type="body" sz="quarter" idx="25" hasCustomPrompt="1"/>
          </p:nvPr>
        </p:nvSpPr>
        <p:spPr>
          <a:xfrm>
            <a:off x="5451013"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Journalføring</a:t>
            </a:r>
          </a:p>
        </p:txBody>
      </p:sp>
      <p:sp>
        <p:nvSpPr>
          <p:cNvPr id="123" name="Pladsholder til billede 9">
            <a:extLst>
              <a:ext uri="{FF2B5EF4-FFF2-40B4-BE49-F238E27FC236}">
                <a16:creationId xmlns:a16="http://schemas.microsoft.com/office/drawing/2014/main" id="{C68D63CA-92F9-8915-D01E-EBD34D373AA3}"/>
              </a:ext>
            </a:extLst>
          </p:cNvPr>
          <p:cNvSpPr>
            <a:spLocks noGrp="1"/>
          </p:cNvSpPr>
          <p:nvPr>
            <p:ph type="pic" sz="quarter" idx="26"/>
          </p:nvPr>
        </p:nvSpPr>
        <p:spPr>
          <a:xfrm>
            <a:off x="8845379" y="1741821"/>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124" name="Pladsholder til tekst 3">
            <a:extLst>
              <a:ext uri="{FF2B5EF4-FFF2-40B4-BE49-F238E27FC236}">
                <a16:creationId xmlns:a16="http://schemas.microsoft.com/office/drawing/2014/main" id="{34F024F8-F8FD-A0D7-0989-1C0BAF370824}"/>
              </a:ext>
            </a:extLst>
          </p:cNvPr>
          <p:cNvSpPr>
            <a:spLocks noGrp="1"/>
          </p:cNvSpPr>
          <p:nvPr>
            <p:ph type="body" sz="quarter" idx="27" hasCustomPrompt="1"/>
          </p:nvPr>
        </p:nvSpPr>
        <p:spPr>
          <a:xfrm>
            <a:off x="8845379"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Bandagist</a:t>
            </a:r>
          </a:p>
        </p:txBody>
      </p:sp>
      <p:sp>
        <p:nvSpPr>
          <p:cNvPr id="125" name="Pladsholder til billede 9">
            <a:extLst>
              <a:ext uri="{FF2B5EF4-FFF2-40B4-BE49-F238E27FC236}">
                <a16:creationId xmlns:a16="http://schemas.microsoft.com/office/drawing/2014/main" id="{BD962B83-6A48-482B-194F-DDBC847AD110}"/>
              </a:ext>
            </a:extLst>
          </p:cNvPr>
          <p:cNvSpPr>
            <a:spLocks noGrp="1"/>
          </p:cNvSpPr>
          <p:nvPr>
            <p:ph type="pic" sz="quarter" idx="28"/>
          </p:nvPr>
        </p:nvSpPr>
        <p:spPr>
          <a:xfrm>
            <a:off x="8845379" y="5142681"/>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126" name="Pladsholder til tekst 3">
            <a:extLst>
              <a:ext uri="{FF2B5EF4-FFF2-40B4-BE49-F238E27FC236}">
                <a16:creationId xmlns:a16="http://schemas.microsoft.com/office/drawing/2014/main" id="{6F73B73C-936F-D77E-F215-8124365E2A23}"/>
              </a:ext>
            </a:extLst>
          </p:cNvPr>
          <p:cNvSpPr>
            <a:spLocks noGrp="1"/>
          </p:cNvSpPr>
          <p:nvPr>
            <p:ph type="body" sz="quarter" idx="29" hasCustomPrompt="1"/>
          </p:nvPr>
        </p:nvSpPr>
        <p:spPr>
          <a:xfrm>
            <a:off x="8845379"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Ergoterapeut</a:t>
            </a:r>
          </a:p>
        </p:txBody>
      </p:sp>
      <p:sp>
        <p:nvSpPr>
          <p:cNvPr id="127" name="Pladsholder til billede 9">
            <a:extLst>
              <a:ext uri="{FF2B5EF4-FFF2-40B4-BE49-F238E27FC236}">
                <a16:creationId xmlns:a16="http://schemas.microsoft.com/office/drawing/2014/main" id="{4A608A67-4CF8-0378-C4A9-47379312AD81}"/>
              </a:ext>
            </a:extLst>
          </p:cNvPr>
          <p:cNvSpPr>
            <a:spLocks noGrp="1"/>
          </p:cNvSpPr>
          <p:nvPr>
            <p:ph type="pic" sz="quarter" idx="30"/>
          </p:nvPr>
        </p:nvSpPr>
        <p:spPr>
          <a:xfrm>
            <a:off x="8845379" y="8501025"/>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128" name="Pladsholder til tekst 3">
            <a:extLst>
              <a:ext uri="{FF2B5EF4-FFF2-40B4-BE49-F238E27FC236}">
                <a16:creationId xmlns:a16="http://schemas.microsoft.com/office/drawing/2014/main" id="{315FBB93-A104-64B3-2556-6FECA9DFF5C2}"/>
              </a:ext>
            </a:extLst>
          </p:cNvPr>
          <p:cNvSpPr>
            <a:spLocks noGrp="1"/>
          </p:cNvSpPr>
          <p:nvPr>
            <p:ph type="body" sz="quarter" idx="31" hasCustomPrompt="1"/>
          </p:nvPr>
        </p:nvSpPr>
        <p:spPr>
          <a:xfrm>
            <a:off x="8845379"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Kiropraktor</a:t>
            </a:r>
          </a:p>
        </p:txBody>
      </p:sp>
      <p:sp>
        <p:nvSpPr>
          <p:cNvPr id="129" name="Pladsholder til billede 9">
            <a:extLst>
              <a:ext uri="{FF2B5EF4-FFF2-40B4-BE49-F238E27FC236}">
                <a16:creationId xmlns:a16="http://schemas.microsoft.com/office/drawing/2014/main" id="{3893C3BA-A79D-8A42-881B-E048AF6118E4}"/>
              </a:ext>
            </a:extLst>
          </p:cNvPr>
          <p:cNvSpPr>
            <a:spLocks noGrp="1"/>
          </p:cNvSpPr>
          <p:nvPr>
            <p:ph type="pic" sz="quarter" idx="32"/>
          </p:nvPr>
        </p:nvSpPr>
        <p:spPr>
          <a:xfrm>
            <a:off x="12239741" y="1741821"/>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130" name="Pladsholder til tekst 3">
            <a:extLst>
              <a:ext uri="{FF2B5EF4-FFF2-40B4-BE49-F238E27FC236}">
                <a16:creationId xmlns:a16="http://schemas.microsoft.com/office/drawing/2014/main" id="{85681E04-0166-975D-CD15-58701AC99ECF}"/>
              </a:ext>
            </a:extLst>
          </p:cNvPr>
          <p:cNvSpPr>
            <a:spLocks noGrp="1"/>
          </p:cNvSpPr>
          <p:nvPr>
            <p:ph type="body" sz="quarter" idx="33" hasCustomPrompt="1"/>
          </p:nvPr>
        </p:nvSpPr>
        <p:spPr>
          <a:xfrm>
            <a:off x="12239741"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Behandlerfarmaceut</a:t>
            </a:r>
          </a:p>
        </p:txBody>
      </p:sp>
      <p:sp>
        <p:nvSpPr>
          <p:cNvPr id="131" name="Pladsholder til billede 9">
            <a:extLst>
              <a:ext uri="{FF2B5EF4-FFF2-40B4-BE49-F238E27FC236}">
                <a16:creationId xmlns:a16="http://schemas.microsoft.com/office/drawing/2014/main" id="{E39D3359-4223-59AC-BFA4-09E75E40670B}"/>
              </a:ext>
            </a:extLst>
          </p:cNvPr>
          <p:cNvSpPr>
            <a:spLocks noGrp="1"/>
          </p:cNvSpPr>
          <p:nvPr>
            <p:ph type="pic" sz="quarter" idx="34"/>
          </p:nvPr>
        </p:nvSpPr>
        <p:spPr>
          <a:xfrm>
            <a:off x="12239741" y="5142681"/>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132" name="Pladsholder til tekst 3">
            <a:extLst>
              <a:ext uri="{FF2B5EF4-FFF2-40B4-BE49-F238E27FC236}">
                <a16:creationId xmlns:a16="http://schemas.microsoft.com/office/drawing/2014/main" id="{0A5535D5-5DC6-FA42-5B4D-3EE4A9B62C80}"/>
              </a:ext>
            </a:extLst>
          </p:cNvPr>
          <p:cNvSpPr>
            <a:spLocks noGrp="1"/>
          </p:cNvSpPr>
          <p:nvPr>
            <p:ph type="body" sz="quarter" idx="35" hasCustomPrompt="1"/>
          </p:nvPr>
        </p:nvSpPr>
        <p:spPr>
          <a:xfrm>
            <a:off x="12239741"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EU-sygesikringskort</a:t>
            </a:r>
          </a:p>
        </p:txBody>
      </p:sp>
      <p:sp>
        <p:nvSpPr>
          <p:cNvPr id="133" name="Pladsholder til billede 9">
            <a:extLst>
              <a:ext uri="{FF2B5EF4-FFF2-40B4-BE49-F238E27FC236}">
                <a16:creationId xmlns:a16="http://schemas.microsoft.com/office/drawing/2014/main" id="{76B29093-DD6E-858B-167E-7DBBA4645773}"/>
              </a:ext>
            </a:extLst>
          </p:cNvPr>
          <p:cNvSpPr>
            <a:spLocks noGrp="1"/>
          </p:cNvSpPr>
          <p:nvPr>
            <p:ph type="pic" sz="quarter" idx="36"/>
          </p:nvPr>
        </p:nvSpPr>
        <p:spPr>
          <a:xfrm>
            <a:off x="12239741" y="8501025"/>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134" name="Pladsholder til tekst 3">
            <a:extLst>
              <a:ext uri="{FF2B5EF4-FFF2-40B4-BE49-F238E27FC236}">
                <a16:creationId xmlns:a16="http://schemas.microsoft.com/office/drawing/2014/main" id="{D41519BF-B1D2-7E0D-773E-E8C35AB5D4D8}"/>
              </a:ext>
            </a:extLst>
          </p:cNvPr>
          <p:cNvSpPr>
            <a:spLocks noGrp="1"/>
          </p:cNvSpPr>
          <p:nvPr>
            <p:ph type="body" sz="quarter" idx="37" hasCustomPrompt="1"/>
          </p:nvPr>
        </p:nvSpPr>
        <p:spPr>
          <a:xfrm>
            <a:off x="12239741"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Klinisk diætist</a:t>
            </a:r>
          </a:p>
        </p:txBody>
      </p:sp>
      <p:sp>
        <p:nvSpPr>
          <p:cNvPr id="135" name="Pladsholder til billede 9">
            <a:extLst>
              <a:ext uri="{FF2B5EF4-FFF2-40B4-BE49-F238E27FC236}">
                <a16:creationId xmlns:a16="http://schemas.microsoft.com/office/drawing/2014/main" id="{BC40C166-5AF8-1108-5BCF-63281826BB22}"/>
              </a:ext>
            </a:extLst>
          </p:cNvPr>
          <p:cNvSpPr>
            <a:spLocks noGrp="1"/>
          </p:cNvSpPr>
          <p:nvPr>
            <p:ph type="pic" sz="quarter" idx="38"/>
          </p:nvPr>
        </p:nvSpPr>
        <p:spPr>
          <a:xfrm>
            <a:off x="15634105" y="1741821"/>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136" name="Pladsholder til tekst 3">
            <a:extLst>
              <a:ext uri="{FF2B5EF4-FFF2-40B4-BE49-F238E27FC236}">
                <a16:creationId xmlns:a16="http://schemas.microsoft.com/office/drawing/2014/main" id="{4A544063-5F3E-790C-9204-F7305DA6EF09}"/>
              </a:ext>
            </a:extLst>
          </p:cNvPr>
          <p:cNvSpPr>
            <a:spLocks noGrp="1"/>
          </p:cNvSpPr>
          <p:nvPr>
            <p:ph type="body" sz="quarter" idx="39" hasCustomPrompt="1"/>
          </p:nvPr>
        </p:nvSpPr>
        <p:spPr>
          <a:xfrm>
            <a:off x="15634105"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Bioanalytiker</a:t>
            </a:r>
          </a:p>
        </p:txBody>
      </p:sp>
      <p:sp>
        <p:nvSpPr>
          <p:cNvPr id="137" name="Pladsholder til billede 9">
            <a:extLst>
              <a:ext uri="{FF2B5EF4-FFF2-40B4-BE49-F238E27FC236}">
                <a16:creationId xmlns:a16="http://schemas.microsoft.com/office/drawing/2014/main" id="{7F511964-A85F-973E-17A1-12A2E3D680DA}"/>
              </a:ext>
            </a:extLst>
          </p:cNvPr>
          <p:cNvSpPr>
            <a:spLocks noGrp="1"/>
          </p:cNvSpPr>
          <p:nvPr>
            <p:ph type="pic" sz="quarter" idx="40"/>
          </p:nvPr>
        </p:nvSpPr>
        <p:spPr>
          <a:xfrm>
            <a:off x="15634105" y="5142681"/>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138" name="Pladsholder til tekst 3">
            <a:extLst>
              <a:ext uri="{FF2B5EF4-FFF2-40B4-BE49-F238E27FC236}">
                <a16:creationId xmlns:a16="http://schemas.microsoft.com/office/drawing/2014/main" id="{40E6948E-5E10-C833-9A80-9C8EDE33066C}"/>
              </a:ext>
            </a:extLst>
          </p:cNvPr>
          <p:cNvSpPr>
            <a:spLocks noGrp="1"/>
          </p:cNvSpPr>
          <p:nvPr>
            <p:ph type="body" sz="quarter" idx="41" hasCustomPrompt="1"/>
          </p:nvPr>
        </p:nvSpPr>
        <p:spPr>
          <a:xfrm>
            <a:off x="15634105"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Fodterapeut</a:t>
            </a:r>
          </a:p>
        </p:txBody>
      </p:sp>
      <p:sp>
        <p:nvSpPr>
          <p:cNvPr id="139" name="Pladsholder til billede 9">
            <a:extLst>
              <a:ext uri="{FF2B5EF4-FFF2-40B4-BE49-F238E27FC236}">
                <a16:creationId xmlns:a16="http://schemas.microsoft.com/office/drawing/2014/main" id="{C5DF3B7C-F3D1-8790-34BA-BB64F1742E49}"/>
              </a:ext>
            </a:extLst>
          </p:cNvPr>
          <p:cNvSpPr>
            <a:spLocks noGrp="1"/>
          </p:cNvSpPr>
          <p:nvPr>
            <p:ph type="pic" sz="quarter" idx="42"/>
          </p:nvPr>
        </p:nvSpPr>
        <p:spPr>
          <a:xfrm>
            <a:off x="15634105" y="8501025"/>
            <a:ext cx="2443162" cy="2443162"/>
          </a:xfrm>
          <a:blipFill>
            <a:blip r:embed="rId30">
              <a:extLst>
                <a:ext uri="{96DAC541-7B7A-43D3-8B79-37D633B846F1}">
                  <asvg:svgBlip xmlns:asvg="http://schemas.microsoft.com/office/drawing/2016/SVG/main" r:embed="rId31"/>
                </a:ext>
              </a:extLst>
            </a:blip>
            <a:stretch>
              <a:fillRect/>
            </a:stretch>
          </a:blipFill>
        </p:spPr>
        <p:txBody>
          <a:bodyPr/>
          <a:lstStyle/>
          <a:p>
            <a:r>
              <a:rPr lang="da-DK"/>
              <a:t>Klik på ikonet for at tilføje et billede</a:t>
            </a:r>
            <a:endParaRPr lang="da-DK" dirty="0"/>
          </a:p>
        </p:txBody>
      </p:sp>
      <p:sp>
        <p:nvSpPr>
          <p:cNvPr id="140" name="Pladsholder til tekst 3">
            <a:extLst>
              <a:ext uri="{FF2B5EF4-FFF2-40B4-BE49-F238E27FC236}">
                <a16:creationId xmlns:a16="http://schemas.microsoft.com/office/drawing/2014/main" id="{DDF16E00-AE72-B9E1-986C-663B39955E2C}"/>
              </a:ext>
            </a:extLst>
          </p:cNvPr>
          <p:cNvSpPr>
            <a:spLocks noGrp="1"/>
          </p:cNvSpPr>
          <p:nvPr>
            <p:ph type="body" sz="quarter" idx="43" hasCustomPrompt="1"/>
          </p:nvPr>
        </p:nvSpPr>
        <p:spPr>
          <a:xfrm>
            <a:off x="15634105"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Klinisk tandtekniker</a:t>
            </a:r>
          </a:p>
        </p:txBody>
      </p:sp>
      <p:sp>
        <p:nvSpPr>
          <p:cNvPr id="141" name="Pladsholder til billede 9">
            <a:extLst>
              <a:ext uri="{FF2B5EF4-FFF2-40B4-BE49-F238E27FC236}">
                <a16:creationId xmlns:a16="http://schemas.microsoft.com/office/drawing/2014/main" id="{1012C7D0-8E1F-1107-E309-D425FDBBE694}"/>
              </a:ext>
            </a:extLst>
          </p:cNvPr>
          <p:cNvSpPr>
            <a:spLocks noGrp="1"/>
          </p:cNvSpPr>
          <p:nvPr>
            <p:ph type="pic" sz="quarter" idx="44"/>
          </p:nvPr>
        </p:nvSpPr>
        <p:spPr>
          <a:xfrm>
            <a:off x="19028467" y="1741821"/>
            <a:ext cx="2443162" cy="2443162"/>
          </a:xfrm>
          <a:blipFill>
            <a:blip r:embed="rId32">
              <a:extLst>
                <a:ext uri="{96DAC541-7B7A-43D3-8B79-37D633B846F1}">
                  <asvg:svgBlip xmlns:asvg="http://schemas.microsoft.com/office/drawing/2016/SVG/main" r:embed="rId33"/>
                </a:ext>
              </a:extLst>
            </a:blip>
            <a:stretch>
              <a:fillRect/>
            </a:stretch>
          </a:blipFill>
        </p:spPr>
        <p:txBody>
          <a:bodyPr/>
          <a:lstStyle/>
          <a:p>
            <a:r>
              <a:rPr lang="da-DK"/>
              <a:t>Klik på ikonet for at tilføje et billede</a:t>
            </a:r>
            <a:endParaRPr lang="da-DK" dirty="0"/>
          </a:p>
        </p:txBody>
      </p:sp>
      <p:sp>
        <p:nvSpPr>
          <p:cNvPr id="142" name="Pladsholder til tekst 3">
            <a:extLst>
              <a:ext uri="{FF2B5EF4-FFF2-40B4-BE49-F238E27FC236}">
                <a16:creationId xmlns:a16="http://schemas.microsoft.com/office/drawing/2014/main" id="{797B57D8-B6B3-5CF5-9D77-27543CA2BEEF}"/>
              </a:ext>
            </a:extLst>
          </p:cNvPr>
          <p:cNvSpPr>
            <a:spLocks noGrp="1"/>
          </p:cNvSpPr>
          <p:nvPr>
            <p:ph type="body" sz="quarter" idx="45" hasCustomPrompt="1"/>
          </p:nvPr>
        </p:nvSpPr>
        <p:spPr>
          <a:xfrm>
            <a:off x="19028467"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Brev</a:t>
            </a:r>
          </a:p>
        </p:txBody>
      </p:sp>
      <p:sp>
        <p:nvSpPr>
          <p:cNvPr id="143" name="Pladsholder til billede 9">
            <a:extLst>
              <a:ext uri="{FF2B5EF4-FFF2-40B4-BE49-F238E27FC236}">
                <a16:creationId xmlns:a16="http://schemas.microsoft.com/office/drawing/2014/main" id="{F37BFD91-687C-F00B-B43C-073FF03D2A2E}"/>
              </a:ext>
            </a:extLst>
          </p:cNvPr>
          <p:cNvSpPr>
            <a:spLocks noGrp="1"/>
          </p:cNvSpPr>
          <p:nvPr>
            <p:ph type="pic" sz="quarter" idx="46"/>
          </p:nvPr>
        </p:nvSpPr>
        <p:spPr>
          <a:xfrm>
            <a:off x="19028467" y="5142681"/>
            <a:ext cx="2443162" cy="2443162"/>
          </a:xfrm>
          <a:blipFill>
            <a:blip r:embed="rId34">
              <a:extLst>
                <a:ext uri="{96DAC541-7B7A-43D3-8B79-37D633B846F1}">
                  <asvg:svgBlip xmlns:asvg="http://schemas.microsoft.com/office/drawing/2016/SVG/main" r:embed="rId35"/>
                </a:ext>
              </a:extLst>
            </a:blip>
            <a:stretch>
              <a:fillRect/>
            </a:stretch>
          </a:blipFill>
        </p:spPr>
        <p:txBody>
          <a:bodyPr/>
          <a:lstStyle/>
          <a:p>
            <a:r>
              <a:rPr lang="da-DK"/>
              <a:t>Klik på ikonet for at tilføje et billede</a:t>
            </a:r>
            <a:endParaRPr lang="da-DK" dirty="0"/>
          </a:p>
        </p:txBody>
      </p:sp>
      <p:sp>
        <p:nvSpPr>
          <p:cNvPr id="144" name="Pladsholder til tekst 3">
            <a:extLst>
              <a:ext uri="{FF2B5EF4-FFF2-40B4-BE49-F238E27FC236}">
                <a16:creationId xmlns:a16="http://schemas.microsoft.com/office/drawing/2014/main" id="{4DACEFD3-3A85-C9FD-4B63-6CA5AAEB9873}"/>
              </a:ext>
            </a:extLst>
          </p:cNvPr>
          <p:cNvSpPr>
            <a:spLocks noGrp="1"/>
          </p:cNvSpPr>
          <p:nvPr>
            <p:ph type="body" sz="quarter" idx="47" hasCustomPrompt="1"/>
          </p:nvPr>
        </p:nvSpPr>
        <p:spPr>
          <a:xfrm>
            <a:off x="19028467"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Fysioterapeut</a:t>
            </a:r>
          </a:p>
        </p:txBody>
      </p:sp>
      <p:sp>
        <p:nvSpPr>
          <p:cNvPr id="145" name="Pladsholder til billede 9">
            <a:extLst>
              <a:ext uri="{FF2B5EF4-FFF2-40B4-BE49-F238E27FC236}">
                <a16:creationId xmlns:a16="http://schemas.microsoft.com/office/drawing/2014/main" id="{E3F96606-2E67-1150-9857-22D0B0990466}"/>
              </a:ext>
            </a:extLst>
          </p:cNvPr>
          <p:cNvSpPr>
            <a:spLocks noGrp="1"/>
          </p:cNvSpPr>
          <p:nvPr>
            <p:ph type="pic" sz="quarter" idx="48"/>
          </p:nvPr>
        </p:nvSpPr>
        <p:spPr>
          <a:xfrm>
            <a:off x="19028467" y="8501025"/>
            <a:ext cx="2443162" cy="2443162"/>
          </a:xfrm>
          <a:blipFill>
            <a:blip r:embed="rId36">
              <a:extLst>
                <a:ext uri="{96DAC541-7B7A-43D3-8B79-37D633B846F1}">
                  <asvg:svgBlip xmlns:asvg="http://schemas.microsoft.com/office/drawing/2016/SVG/main" r:embed="rId37"/>
                </a:ext>
              </a:extLst>
            </a:blip>
            <a:stretch>
              <a:fillRect/>
            </a:stretch>
          </a:blipFill>
        </p:spPr>
        <p:txBody>
          <a:bodyPr/>
          <a:lstStyle/>
          <a:p>
            <a:r>
              <a:rPr lang="da-DK"/>
              <a:t>Klik på ikonet for at tilføje et billede</a:t>
            </a:r>
            <a:endParaRPr lang="da-DK" dirty="0"/>
          </a:p>
        </p:txBody>
      </p:sp>
      <p:sp>
        <p:nvSpPr>
          <p:cNvPr id="146" name="Pladsholder til tekst 3">
            <a:extLst>
              <a:ext uri="{FF2B5EF4-FFF2-40B4-BE49-F238E27FC236}">
                <a16:creationId xmlns:a16="http://schemas.microsoft.com/office/drawing/2014/main" id="{4EE34D0C-6CBE-148F-9919-7115148B3AEA}"/>
              </a:ext>
            </a:extLst>
          </p:cNvPr>
          <p:cNvSpPr>
            <a:spLocks noGrp="1"/>
          </p:cNvSpPr>
          <p:nvPr>
            <p:ph type="body" sz="quarter" idx="49" hasCustomPrompt="1"/>
          </p:nvPr>
        </p:nvSpPr>
        <p:spPr>
          <a:xfrm>
            <a:off x="19028467"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Læge</a:t>
            </a:r>
          </a:p>
        </p:txBody>
      </p:sp>
      <p:pic>
        <p:nvPicPr>
          <p:cNvPr id="2" name="Grafik 1">
            <a:extLst>
              <a:ext uri="{FF2B5EF4-FFF2-40B4-BE49-F238E27FC236}">
                <a16:creationId xmlns:a16="http://schemas.microsoft.com/office/drawing/2014/main" id="{458FB138-8AC9-873A-E795-3E15A7C62BB1}"/>
              </a:ext>
            </a:extLst>
          </p:cNvPr>
          <p:cNvPicPr>
            <a:picLocks noChangeAspect="1"/>
          </p:cNvPicPr>
          <p:nvPr userDrawn="1"/>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2864305422"/>
      </p:ext>
    </p:extLst>
  </p:cSld>
  <p:clrMapOvr>
    <a:masterClrMapping/>
  </p:clrMapOvr>
  <p:transition spd="med"/>
  <p:extLst mod="1">
    <p:ext uri="{DCECCB84-F9BA-43D5-87BE-67443E8EF086}">
      <p15:sldGuideLst xmlns:p15="http://schemas.microsoft.com/office/powerpoint/2012/main">
        <p15:guide id="1" pos="25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roslide 01">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1623041"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1623041"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1623041"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sp>
        <p:nvSpPr>
          <p:cNvPr id="8" name="Shape 39">
            <a:extLst>
              <a:ext uri="{FF2B5EF4-FFF2-40B4-BE49-F238E27FC236}">
                <a16:creationId xmlns:a16="http://schemas.microsoft.com/office/drawing/2014/main" id="{1D21A039-D73C-6767-33CC-4A1D922E68C7}"/>
              </a:ext>
            </a:extLst>
          </p:cNvPr>
          <p:cNvSpPr>
            <a:spLocks noGrp="1"/>
          </p:cNvSpPr>
          <p:nvPr>
            <p:ph type="pic" sz="quarter" idx="13" hasCustomPrompt="1"/>
          </p:nvPr>
        </p:nvSpPr>
        <p:spPr>
          <a:xfrm>
            <a:off x="14099459" y="0"/>
            <a:ext cx="10284541" cy="1244237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pic>
        <p:nvPicPr>
          <p:cNvPr id="2" name="Grafik 1">
            <a:extLst>
              <a:ext uri="{FF2B5EF4-FFF2-40B4-BE49-F238E27FC236}">
                <a16:creationId xmlns:a16="http://schemas.microsoft.com/office/drawing/2014/main" id="{DF9E8FE0-1CDF-9433-937B-5A714D7050B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83160845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konografi 2">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F1657231-1A8C-E731-FE22-9CA211521A34}"/>
              </a:ext>
            </a:extLst>
          </p:cNvPr>
          <p:cNvSpPr>
            <a:spLocks noGrp="1"/>
          </p:cNvSpPr>
          <p:nvPr>
            <p:ph type="pic" sz="quarter" idx="14"/>
          </p:nvPr>
        </p:nvSpPr>
        <p:spPr>
          <a:xfrm>
            <a:off x="2056653" y="1741821"/>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2" name="Pladsholder til tekst 3">
            <a:extLst>
              <a:ext uri="{FF2B5EF4-FFF2-40B4-BE49-F238E27FC236}">
                <a16:creationId xmlns:a16="http://schemas.microsoft.com/office/drawing/2014/main" id="{2CE4C143-C6BA-31E1-3BB1-F54444F4B419}"/>
              </a:ext>
            </a:extLst>
          </p:cNvPr>
          <p:cNvSpPr>
            <a:spLocks noGrp="1"/>
          </p:cNvSpPr>
          <p:nvPr>
            <p:ph type="body" sz="quarter" idx="15" hasCustomPrompt="1"/>
          </p:nvPr>
        </p:nvSpPr>
        <p:spPr>
          <a:xfrm>
            <a:off x="2056653"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Medicin</a:t>
            </a:r>
          </a:p>
        </p:txBody>
      </p:sp>
      <p:sp>
        <p:nvSpPr>
          <p:cNvPr id="45" name="Pladsholder til billede 9">
            <a:extLst>
              <a:ext uri="{FF2B5EF4-FFF2-40B4-BE49-F238E27FC236}">
                <a16:creationId xmlns:a16="http://schemas.microsoft.com/office/drawing/2014/main" id="{00704EA7-28E2-7EEA-F6A2-2FB7C423090D}"/>
              </a:ext>
            </a:extLst>
          </p:cNvPr>
          <p:cNvSpPr>
            <a:spLocks noGrp="1"/>
          </p:cNvSpPr>
          <p:nvPr>
            <p:ph type="pic" sz="quarter" idx="16"/>
          </p:nvPr>
        </p:nvSpPr>
        <p:spPr>
          <a:xfrm>
            <a:off x="2056653" y="5142681"/>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46" name="Pladsholder til tekst 3">
            <a:extLst>
              <a:ext uri="{FF2B5EF4-FFF2-40B4-BE49-F238E27FC236}">
                <a16:creationId xmlns:a16="http://schemas.microsoft.com/office/drawing/2014/main" id="{657A5437-B875-5018-B6A4-154FC8600418}"/>
              </a:ext>
            </a:extLst>
          </p:cNvPr>
          <p:cNvSpPr>
            <a:spLocks noGrp="1"/>
          </p:cNvSpPr>
          <p:nvPr>
            <p:ph type="body" sz="quarter" idx="17" hasCustomPrompt="1"/>
          </p:nvPr>
        </p:nvSpPr>
        <p:spPr>
          <a:xfrm>
            <a:off x="2056653"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Social- og sundhedsassistent</a:t>
            </a:r>
          </a:p>
        </p:txBody>
      </p:sp>
      <p:sp>
        <p:nvSpPr>
          <p:cNvPr id="47" name="Pladsholder til billede 9">
            <a:extLst>
              <a:ext uri="{FF2B5EF4-FFF2-40B4-BE49-F238E27FC236}">
                <a16:creationId xmlns:a16="http://schemas.microsoft.com/office/drawing/2014/main" id="{6FDB5030-2435-18ED-372E-3686B782CF77}"/>
              </a:ext>
            </a:extLst>
          </p:cNvPr>
          <p:cNvSpPr>
            <a:spLocks noGrp="1"/>
          </p:cNvSpPr>
          <p:nvPr>
            <p:ph type="pic" sz="quarter" idx="18"/>
          </p:nvPr>
        </p:nvSpPr>
        <p:spPr>
          <a:xfrm>
            <a:off x="2056653" y="8501025"/>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48" name="Pladsholder til tekst 3">
            <a:extLst>
              <a:ext uri="{FF2B5EF4-FFF2-40B4-BE49-F238E27FC236}">
                <a16:creationId xmlns:a16="http://schemas.microsoft.com/office/drawing/2014/main" id="{2610843B-2B61-4475-4834-0DD537E524A4}"/>
              </a:ext>
            </a:extLst>
          </p:cNvPr>
          <p:cNvSpPr>
            <a:spLocks noGrp="1"/>
          </p:cNvSpPr>
          <p:nvPr>
            <p:ph type="body" sz="quarter" idx="19" hasCustomPrompt="1"/>
          </p:nvPr>
        </p:nvSpPr>
        <p:spPr>
          <a:xfrm>
            <a:off x="2056653"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Tandlæge</a:t>
            </a:r>
          </a:p>
        </p:txBody>
      </p:sp>
      <p:sp>
        <p:nvSpPr>
          <p:cNvPr id="49" name="Pladsholder til billede 9">
            <a:extLst>
              <a:ext uri="{FF2B5EF4-FFF2-40B4-BE49-F238E27FC236}">
                <a16:creationId xmlns:a16="http://schemas.microsoft.com/office/drawing/2014/main" id="{5F504D4D-6A74-B2FB-38D4-C9F63B0DC4EE}"/>
              </a:ext>
            </a:extLst>
          </p:cNvPr>
          <p:cNvSpPr>
            <a:spLocks noGrp="1"/>
          </p:cNvSpPr>
          <p:nvPr>
            <p:ph type="pic" sz="quarter" idx="20"/>
          </p:nvPr>
        </p:nvSpPr>
        <p:spPr>
          <a:xfrm>
            <a:off x="5451013" y="1741821"/>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50" name="Pladsholder til tekst 3">
            <a:extLst>
              <a:ext uri="{FF2B5EF4-FFF2-40B4-BE49-F238E27FC236}">
                <a16:creationId xmlns:a16="http://schemas.microsoft.com/office/drawing/2014/main" id="{06B3F8DE-CFF9-28B5-95E9-18A0BAEB79AD}"/>
              </a:ext>
            </a:extLst>
          </p:cNvPr>
          <p:cNvSpPr>
            <a:spLocks noGrp="1"/>
          </p:cNvSpPr>
          <p:nvPr>
            <p:ph type="body" sz="quarter" idx="21" hasCustomPrompt="1"/>
          </p:nvPr>
        </p:nvSpPr>
        <p:spPr>
          <a:xfrm>
            <a:off x="5451013"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Optometrist</a:t>
            </a:r>
          </a:p>
        </p:txBody>
      </p:sp>
      <p:sp>
        <p:nvSpPr>
          <p:cNvPr id="51" name="Pladsholder til billede 9">
            <a:extLst>
              <a:ext uri="{FF2B5EF4-FFF2-40B4-BE49-F238E27FC236}">
                <a16:creationId xmlns:a16="http://schemas.microsoft.com/office/drawing/2014/main" id="{A7A70E63-2446-272F-6BF1-E25BC039CAC4}"/>
              </a:ext>
            </a:extLst>
          </p:cNvPr>
          <p:cNvSpPr>
            <a:spLocks noGrp="1"/>
          </p:cNvSpPr>
          <p:nvPr>
            <p:ph type="pic" sz="quarter" idx="22"/>
          </p:nvPr>
        </p:nvSpPr>
        <p:spPr>
          <a:xfrm>
            <a:off x="5451013" y="5142681"/>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52" name="Pladsholder til tekst 3">
            <a:extLst>
              <a:ext uri="{FF2B5EF4-FFF2-40B4-BE49-F238E27FC236}">
                <a16:creationId xmlns:a16="http://schemas.microsoft.com/office/drawing/2014/main" id="{A4811E02-CE76-DEDC-3A80-BF99A0A88800}"/>
              </a:ext>
            </a:extLst>
          </p:cNvPr>
          <p:cNvSpPr>
            <a:spLocks noGrp="1"/>
          </p:cNvSpPr>
          <p:nvPr>
            <p:ph type="body" sz="quarter" idx="23" hasCustomPrompt="1"/>
          </p:nvPr>
        </p:nvSpPr>
        <p:spPr>
          <a:xfrm>
            <a:off x="5451013"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Sundhedsperson 01</a:t>
            </a:r>
          </a:p>
        </p:txBody>
      </p:sp>
      <p:sp>
        <p:nvSpPr>
          <p:cNvPr id="53" name="Pladsholder til billede 9">
            <a:extLst>
              <a:ext uri="{FF2B5EF4-FFF2-40B4-BE49-F238E27FC236}">
                <a16:creationId xmlns:a16="http://schemas.microsoft.com/office/drawing/2014/main" id="{83B95AF1-AAC1-E471-509D-827956248B02}"/>
              </a:ext>
            </a:extLst>
          </p:cNvPr>
          <p:cNvSpPr>
            <a:spLocks noGrp="1"/>
          </p:cNvSpPr>
          <p:nvPr>
            <p:ph type="pic" sz="quarter" idx="24"/>
          </p:nvPr>
        </p:nvSpPr>
        <p:spPr>
          <a:xfrm>
            <a:off x="5451013" y="8501025"/>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54" name="Pladsholder til tekst 3">
            <a:extLst>
              <a:ext uri="{FF2B5EF4-FFF2-40B4-BE49-F238E27FC236}">
                <a16:creationId xmlns:a16="http://schemas.microsoft.com/office/drawing/2014/main" id="{45929B3D-A362-FB5C-39E7-ED72C26741E2}"/>
              </a:ext>
            </a:extLst>
          </p:cNvPr>
          <p:cNvSpPr>
            <a:spLocks noGrp="1"/>
          </p:cNvSpPr>
          <p:nvPr>
            <p:ph type="body" sz="quarter" idx="25" hasCustomPrompt="1"/>
          </p:nvPr>
        </p:nvSpPr>
        <p:spPr>
          <a:xfrm>
            <a:off x="5451013" y="10944186"/>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Tandplejer</a:t>
            </a:r>
          </a:p>
        </p:txBody>
      </p:sp>
      <p:sp>
        <p:nvSpPr>
          <p:cNvPr id="55" name="Pladsholder til billede 9">
            <a:extLst>
              <a:ext uri="{FF2B5EF4-FFF2-40B4-BE49-F238E27FC236}">
                <a16:creationId xmlns:a16="http://schemas.microsoft.com/office/drawing/2014/main" id="{8E40E3D3-F95E-5179-D1E3-9BB5CD6325D3}"/>
              </a:ext>
            </a:extLst>
          </p:cNvPr>
          <p:cNvSpPr>
            <a:spLocks noGrp="1"/>
          </p:cNvSpPr>
          <p:nvPr>
            <p:ph type="pic" sz="quarter" idx="26"/>
          </p:nvPr>
        </p:nvSpPr>
        <p:spPr>
          <a:xfrm>
            <a:off x="8845379" y="1741821"/>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56" name="Pladsholder til tekst 3">
            <a:extLst>
              <a:ext uri="{FF2B5EF4-FFF2-40B4-BE49-F238E27FC236}">
                <a16:creationId xmlns:a16="http://schemas.microsoft.com/office/drawing/2014/main" id="{3DB68780-B59A-4932-1E97-150ABE1C3872}"/>
              </a:ext>
            </a:extLst>
          </p:cNvPr>
          <p:cNvSpPr>
            <a:spLocks noGrp="1"/>
          </p:cNvSpPr>
          <p:nvPr>
            <p:ph type="body" sz="quarter" idx="27" hasCustomPrompt="1"/>
          </p:nvPr>
        </p:nvSpPr>
        <p:spPr>
          <a:xfrm>
            <a:off x="8845379"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err="1"/>
              <a:t>Osteopat</a:t>
            </a:r>
            <a:endParaRPr lang="da-DK" dirty="0"/>
          </a:p>
        </p:txBody>
      </p:sp>
      <p:sp>
        <p:nvSpPr>
          <p:cNvPr id="57" name="Pladsholder til billede 9">
            <a:extLst>
              <a:ext uri="{FF2B5EF4-FFF2-40B4-BE49-F238E27FC236}">
                <a16:creationId xmlns:a16="http://schemas.microsoft.com/office/drawing/2014/main" id="{1E933B42-5AF4-326B-9B0E-2B00F60F9899}"/>
              </a:ext>
            </a:extLst>
          </p:cNvPr>
          <p:cNvSpPr>
            <a:spLocks noGrp="1"/>
          </p:cNvSpPr>
          <p:nvPr>
            <p:ph type="pic" sz="quarter" idx="28"/>
          </p:nvPr>
        </p:nvSpPr>
        <p:spPr>
          <a:xfrm>
            <a:off x="8845379" y="5142681"/>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58" name="Pladsholder til tekst 3">
            <a:extLst>
              <a:ext uri="{FF2B5EF4-FFF2-40B4-BE49-F238E27FC236}">
                <a16:creationId xmlns:a16="http://schemas.microsoft.com/office/drawing/2014/main" id="{90C184D2-6197-2488-C4B4-A7471B7B16A9}"/>
              </a:ext>
            </a:extLst>
          </p:cNvPr>
          <p:cNvSpPr>
            <a:spLocks noGrp="1"/>
          </p:cNvSpPr>
          <p:nvPr>
            <p:ph type="body" sz="quarter" idx="29" hasCustomPrompt="1"/>
          </p:nvPr>
        </p:nvSpPr>
        <p:spPr>
          <a:xfrm>
            <a:off x="8845379"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Sundhedsperson 02</a:t>
            </a:r>
          </a:p>
        </p:txBody>
      </p:sp>
      <p:sp>
        <p:nvSpPr>
          <p:cNvPr id="61" name="Pladsholder til billede 9">
            <a:extLst>
              <a:ext uri="{FF2B5EF4-FFF2-40B4-BE49-F238E27FC236}">
                <a16:creationId xmlns:a16="http://schemas.microsoft.com/office/drawing/2014/main" id="{7F5B45CF-48C5-43F9-702B-334234EA439C}"/>
              </a:ext>
            </a:extLst>
          </p:cNvPr>
          <p:cNvSpPr>
            <a:spLocks noGrp="1"/>
          </p:cNvSpPr>
          <p:nvPr>
            <p:ph type="pic" sz="quarter" idx="32"/>
          </p:nvPr>
        </p:nvSpPr>
        <p:spPr>
          <a:xfrm>
            <a:off x="12239741" y="1741821"/>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62" name="Pladsholder til tekst 3">
            <a:extLst>
              <a:ext uri="{FF2B5EF4-FFF2-40B4-BE49-F238E27FC236}">
                <a16:creationId xmlns:a16="http://schemas.microsoft.com/office/drawing/2014/main" id="{49B8FA5E-EA49-94F4-2301-A5B2A198C7B6}"/>
              </a:ext>
            </a:extLst>
          </p:cNvPr>
          <p:cNvSpPr>
            <a:spLocks noGrp="1"/>
          </p:cNvSpPr>
          <p:nvPr>
            <p:ph type="body" sz="quarter" idx="33" hasCustomPrompt="1"/>
          </p:nvPr>
        </p:nvSpPr>
        <p:spPr>
          <a:xfrm>
            <a:off x="12239741"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Paragraf</a:t>
            </a:r>
          </a:p>
        </p:txBody>
      </p:sp>
      <p:sp>
        <p:nvSpPr>
          <p:cNvPr id="63" name="Pladsholder til billede 9">
            <a:extLst>
              <a:ext uri="{FF2B5EF4-FFF2-40B4-BE49-F238E27FC236}">
                <a16:creationId xmlns:a16="http://schemas.microsoft.com/office/drawing/2014/main" id="{13DBA132-9F5B-A9B6-92AE-23FCF21794A9}"/>
              </a:ext>
            </a:extLst>
          </p:cNvPr>
          <p:cNvSpPr>
            <a:spLocks noGrp="1"/>
          </p:cNvSpPr>
          <p:nvPr>
            <p:ph type="pic" sz="quarter" idx="34"/>
          </p:nvPr>
        </p:nvSpPr>
        <p:spPr>
          <a:xfrm>
            <a:off x="12239741" y="5142681"/>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64" name="Pladsholder til tekst 3">
            <a:extLst>
              <a:ext uri="{FF2B5EF4-FFF2-40B4-BE49-F238E27FC236}">
                <a16:creationId xmlns:a16="http://schemas.microsoft.com/office/drawing/2014/main" id="{AA29544F-B29C-EFDD-1899-87750136AC01}"/>
              </a:ext>
            </a:extLst>
          </p:cNvPr>
          <p:cNvSpPr>
            <a:spLocks noGrp="1"/>
          </p:cNvSpPr>
          <p:nvPr>
            <p:ph type="body" sz="quarter" idx="35" hasCustomPrompt="1"/>
          </p:nvPr>
        </p:nvSpPr>
        <p:spPr>
          <a:xfrm>
            <a:off x="12239741"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Sundhedsperson 03</a:t>
            </a:r>
          </a:p>
        </p:txBody>
      </p:sp>
      <p:sp>
        <p:nvSpPr>
          <p:cNvPr id="67" name="Pladsholder til billede 9">
            <a:extLst>
              <a:ext uri="{FF2B5EF4-FFF2-40B4-BE49-F238E27FC236}">
                <a16:creationId xmlns:a16="http://schemas.microsoft.com/office/drawing/2014/main" id="{0FC1C064-8D37-BF97-46DF-158769F63624}"/>
              </a:ext>
            </a:extLst>
          </p:cNvPr>
          <p:cNvSpPr>
            <a:spLocks noGrp="1"/>
          </p:cNvSpPr>
          <p:nvPr>
            <p:ph type="pic" sz="quarter" idx="38"/>
          </p:nvPr>
        </p:nvSpPr>
        <p:spPr>
          <a:xfrm>
            <a:off x="15634105" y="1741821"/>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68" name="Pladsholder til tekst 3">
            <a:extLst>
              <a:ext uri="{FF2B5EF4-FFF2-40B4-BE49-F238E27FC236}">
                <a16:creationId xmlns:a16="http://schemas.microsoft.com/office/drawing/2014/main" id="{7F523B00-C9B9-327C-51AD-B072C9D533EE}"/>
              </a:ext>
            </a:extLst>
          </p:cNvPr>
          <p:cNvSpPr>
            <a:spLocks noGrp="1"/>
          </p:cNvSpPr>
          <p:nvPr>
            <p:ph type="body" sz="quarter" idx="39" hasCustomPrompt="1"/>
          </p:nvPr>
        </p:nvSpPr>
        <p:spPr>
          <a:xfrm>
            <a:off x="15634105"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Piller</a:t>
            </a:r>
          </a:p>
        </p:txBody>
      </p:sp>
      <p:sp>
        <p:nvSpPr>
          <p:cNvPr id="69" name="Pladsholder til billede 9">
            <a:extLst>
              <a:ext uri="{FF2B5EF4-FFF2-40B4-BE49-F238E27FC236}">
                <a16:creationId xmlns:a16="http://schemas.microsoft.com/office/drawing/2014/main" id="{4B105CF1-15DE-D468-3D39-64CE06F0EFCF}"/>
              </a:ext>
            </a:extLst>
          </p:cNvPr>
          <p:cNvSpPr>
            <a:spLocks noGrp="1"/>
          </p:cNvSpPr>
          <p:nvPr>
            <p:ph type="pic" sz="quarter" idx="40"/>
          </p:nvPr>
        </p:nvSpPr>
        <p:spPr>
          <a:xfrm>
            <a:off x="15634105" y="5142681"/>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70" name="Pladsholder til tekst 3">
            <a:extLst>
              <a:ext uri="{FF2B5EF4-FFF2-40B4-BE49-F238E27FC236}">
                <a16:creationId xmlns:a16="http://schemas.microsoft.com/office/drawing/2014/main" id="{966D8AE4-8E44-EB36-FDEE-F3F9CA4AB4A0}"/>
              </a:ext>
            </a:extLst>
          </p:cNvPr>
          <p:cNvSpPr>
            <a:spLocks noGrp="1"/>
          </p:cNvSpPr>
          <p:nvPr>
            <p:ph type="body" sz="quarter" idx="41" hasCustomPrompt="1"/>
          </p:nvPr>
        </p:nvSpPr>
        <p:spPr>
          <a:xfrm>
            <a:off x="15634105"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Sygehus</a:t>
            </a:r>
          </a:p>
        </p:txBody>
      </p:sp>
      <p:sp>
        <p:nvSpPr>
          <p:cNvPr id="73" name="Pladsholder til billede 9">
            <a:extLst>
              <a:ext uri="{FF2B5EF4-FFF2-40B4-BE49-F238E27FC236}">
                <a16:creationId xmlns:a16="http://schemas.microsoft.com/office/drawing/2014/main" id="{857D9D0A-C5BB-4C27-939D-28A963F6E1A1}"/>
              </a:ext>
            </a:extLst>
          </p:cNvPr>
          <p:cNvSpPr>
            <a:spLocks noGrp="1"/>
          </p:cNvSpPr>
          <p:nvPr>
            <p:ph type="pic" sz="quarter" idx="44"/>
          </p:nvPr>
        </p:nvSpPr>
        <p:spPr>
          <a:xfrm>
            <a:off x="19028467" y="1741821"/>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74" name="Pladsholder til tekst 3">
            <a:extLst>
              <a:ext uri="{FF2B5EF4-FFF2-40B4-BE49-F238E27FC236}">
                <a16:creationId xmlns:a16="http://schemas.microsoft.com/office/drawing/2014/main" id="{D9F53114-717C-FBAB-36D9-BDDD71669144}"/>
              </a:ext>
            </a:extLst>
          </p:cNvPr>
          <p:cNvSpPr>
            <a:spLocks noGrp="1"/>
          </p:cNvSpPr>
          <p:nvPr>
            <p:ph type="body" sz="quarter" idx="45" hasCustomPrompt="1"/>
          </p:nvPr>
        </p:nvSpPr>
        <p:spPr>
          <a:xfrm>
            <a:off x="19028467" y="418498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Radiograf</a:t>
            </a:r>
          </a:p>
        </p:txBody>
      </p:sp>
      <p:sp>
        <p:nvSpPr>
          <p:cNvPr id="75" name="Pladsholder til billede 9">
            <a:extLst>
              <a:ext uri="{FF2B5EF4-FFF2-40B4-BE49-F238E27FC236}">
                <a16:creationId xmlns:a16="http://schemas.microsoft.com/office/drawing/2014/main" id="{DF6C4C3A-B476-1DB1-EF5D-2618A062A14A}"/>
              </a:ext>
            </a:extLst>
          </p:cNvPr>
          <p:cNvSpPr>
            <a:spLocks noGrp="1"/>
          </p:cNvSpPr>
          <p:nvPr>
            <p:ph type="pic" sz="quarter" idx="46"/>
          </p:nvPr>
        </p:nvSpPr>
        <p:spPr>
          <a:xfrm>
            <a:off x="19028467" y="5142681"/>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76" name="Pladsholder til tekst 3">
            <a:extLst>
              <a:ext uri="{FF2B5EF4-FFF2-40B4-BE49-F238E27FC236}">
                <a16:creationId xmlns:a16="http://schemas.microsoft.com/office/drawing/2014/main" id="{F2C0D60F-C0AF-A31A-D96D-7D0B8519C552}"/>
              </a:ext>
            </a:extLst>
          </p:cNvPr>
          <p:cNvSpPr>
            <a:spLocks noGrp="1"/>
          </p:cNvSpPr>
          <p:nvPr>
            <p:ph type="body" sz="quarter" idx="47" hasCustomPrompt="1"/>
          </p:nvPr>
        </p:nvSpPr>
        <p:spPr>
          <a:xfrm>
            <a:off x="19028467" y="7585842"/>
            <a:ext cx="2443162" cy="914400"/>
          </a:xfrm>
        </p:spPr>
        <p:txBody>
          <a:bodyPr>
            <a:normAutofit/>
          </a:bodyPr>
          <a:lstStyle>
            <a:lvl1pPr marL="0" indent="0" algn="ctr">
              <a:buNone/>
              <a:defRPr sz="1596">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Sygeplejerske</a:t>
            </a:r>
          </a:p>
        </p:txBody>
      </p:sp>
      <p:pic>
        <p:nvPicPr>
          <p:cNvPr id="2" name="Grafik 1">
            <a:extLst>
              <a:ext uri="{FF2B5EF4-FFF2-40B4-BE49-F238E27FC236}">
                <a16:creationId xmlns:a16="http://schemas.microsoft.com/office/drawing/2014/main" id="{60F9B1F4-832B-6D92-F5F9-AD31DB99E71E}"/>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3390051598"/>
      </p:ext>
    </p:extLst>
  </p:cSld>
  <p:clrMapOvr>
    <a:masterClrMapping/>
  </p:clrMapOvr>
  <p:transition spd="med"/>
  <p:extLst mod="1">
    <p:ext uri="{DCECCB84-F9BA-43D5-87BE-67443E8EF086}">
      <p15:sldGuideLst xmlns:p15="http://schemas.microsoft.com/office/powerpoint/2012/main">
        <p15:guide id="1" pos="25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slide 0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3AFFEA-B948-0199-6CCD-225F9A8AF08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2" y="881546"/>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2" y="7581210"/>
            <a:ext cx="11066228" cy="1988092"/>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716442" y="4870602"/>
            <a:ext cx="11404136" cy="2210686"/>
          </a:xfrm>
        </p:spPr>
        <p:txBody>
          <a:bodyPr anchor="t">
            <a:noAutofit/>
          </a:bodyPr>
          <a:lstStyle>
            <a:lvl1pPr>
              <a:defRPr sz="16057">
                <a:solidFill>
                  <a:srgbClr val="FFFFFF"/>
                </a:solidFill>
              </a:defRPr>
            </a:lvl1pPr>
          </a:lstStyle>
          <a:p>
            <a:r>
              <a:rPr lang="da-DK" dirty="0"/>
              <a:t>Overskrift</a:t>
            </a:r>
          </a:p>
        </p:txBody>
      </p:sp>
    </p:spTree>
    <p:extLst>
      <p:ext uri="{BB962C8B-B14F-4D97-AF65-F5344CB8AC3E}">
        <p14:creationId xmlns:p14="http://schemas.microsoft.com/office/powerpoint/2010/main" val="97417588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slide 02">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2" y="4870602"/>
            <a:ext cx="11404136" cy="2210686"/>
          </a:xfrm>
        </p:spPr>
        <p:txBody>
          <a:bodyPr anchor="t">
            <a:noAutofit/>
          </a:bodyPr>
          <a:lstStyle>
            <a:lvl1pPr>
              <a:defRPr sz="16057">
                <a:solidFill>
                  <a:schemeClr val="tx2"/>
                </a:solidFill>
              </a:defRPr>
            </a:lvl1pPr>
          </a:lstStyle>
          <a:p>
            <a:r>
              <a:rPr lang="da-DK" dirty="0"/>
              <a:t>Overskrift</a:t>
            </a:r>
          </a:p>
        </p:txBody>
      </p:sp>
      <p:sp>
        <p:nvSpPr>
          <p:cNvPr id="8" name="Pladsholder til tekst 3">
            <a:extLst>
              <a:ext uri="{FF2B5EF4-FFF2-40B4-BE49-F238E27FC236}">
                <a16:creationId xmlns:a16="http://schemas.microsoft.com/office/drawing/2014/main" id="{1B309867-A461-C1F7-8D70-5897F61CDA72}"/>
              </a:ext>
            </a:extLst>
          </p:cNvPr>
          <p:cNvSpPr>
            <a:spLocks noGrp="1"/>
          </p:cNvSpPr>
          <p:nvPr>
            <p:ph type="body" sz="quarter" idx="15" hasCustomPrompt="1"/>
          </p:nvPr>
        </p:nvSpPr>
        <p:spPr>
          <a:xfrm>
            <a:off x="1716442" y="7581210"/>
            <a:ext cx="11066228" cy="1988092"/>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a:solidFill>
                  <a:schemeClr val="tx2"/>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flipH="1">
            <a:off x="14654773" y="5105745"/>
            <a:ext cx="9729230" cy="8140700"/>
          </a:xfrm>
          <a:prstGeom prst="rect">
            <a:avLst/>
          </a:prstGeom>
        </p:spPr>
      </p:pic>
      <p:pic>
        <p:nvPicPr>
          <p:cNvPr id="2" name="Grafik 1">
            <a:extLst>
              <a:ext uri="{FF2B5EF4-FFF2-40B4-BE49-F238E27FC236}">
                <a16:creationId xmlns:a16="http://schemas.microsoft.com/office/drawing/2014/main" id="{B9DC1A9D-38CB-93E7-22FB-ED5F592F64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131252435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slide 03">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5E86870-20D4-309B-B82A-48775F9E97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4229239" y="4870601"/>
            <a:ext cx="10010678" cy="8215310"/>
          </a:xfrm>
          <a:prstGeom prst="rect">
            <a:avLst/>
          </a:prstGeom>
        </p:spPr>
      </p:pic>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2" y="4870602"/>
            <a:ext cx="11404136" cy="2210686"/>
          </a:xfrm>
        </p:spPr>
        <p:txBody>
          <a:bodyPr anchor="t">
            <a:noAutofit/>
          </a:bodyPr>
          <a:lstStyle>
            <a:lvl1pPr>
              <a:defRPr sz="16057">
                <a:solidFill>
                  <a:schemeClr val="accent1"/>
                </a:solidFill>
              </a:defRPr>
            </a:lvl1pPr>
          </a:lstStyle>
          <a:p>
            <a:r>
              <a:rPr lang="da-DK" dirty="0"/>
              <a:t>Overskrift</a:t>
            </a:r>
          </a:p>
        </p:txBody>
      </p:sp>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716442" y="7581210"/>
            <a:ext cx="11066228" cy="1988092"/>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a:solidFill>
                  <a:schemeClr val="accent1"/>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91667853-52CB-CDDF-7DE9-F6F098F4D5D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91419868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2" y="4870602"/>
            <a:ext cx="11404136" cy="2210686"/>
          </a:xfrm>
        </p:spPr>
        <p:txBody>
          <a:bodyPr anchor="t">
            <a:noAutofit/>
          </a:bodyPr>
          <a:lstStyle>
            <a:lvl1pPr>
              <a:defRPr sz="16057">
                <a:solidFill>
                  <a:schemeClr val="tx2"/>
                </a:solidFill>
              </a:defRPr>
            </a:lvl1pPr>
          </a:lstStyle>
          <a:p>
            <a:r>
              <a:rPr lang="da-DK" dirty="0"/>
              <a:t>Overskrift</a:t>
            </a:r>
          </a:p>
        </p:txBody>
      </p:sp>
      <p:pic>
        <p:nvPicPr>
          <p:cNvPr id="4" name="Billede 3">
            <a:extLst>
              <a:ext uri="{FF2B5EF4-FFF2-40B4-BE49-F238E27FC236}">
                <a16:creationId xmlns:a16="http://schemas.microsoft.com/office/drawing/2014/main" id="{45466C41-0CEB-F353-04DB-E69A0F3FE3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248282" y="3419300"/>
            <a:ext cx="10223500" cy="8140700"/>
          </a:xfrm>
          <a:prstGeom prst="rect">
            <a:avLst/>
          </a:prstGeom>
        </p:spPr>
      </p:pic>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692844" y="7581210"/>
            <a:ext cx="11066228" cy="1988092"/>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a:solidFill>
                  <a:schemeClr val="tx2"/>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D79749E6-BE95-7629-4E1E-B912360EA2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42623421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slide 02">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4073D49-D0DC-9235-357F-95FAAC51F5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2" y="881546"/>
            <a:ext cx="11805064" cy="11792148"/>
          </a:xfrm>
          <a:prstGeom prst="rect">
            <a:avLst/>
          </a:prstGeom>
        </p:spPr>
      </p:pic>
      <p:sp>
        <p:nvSpPr>
          <p:cNvPr id="3" name="Pladsholder til tekst 2">
            <a:extLst>
              <a:ext uri="{FF2B5EF4-FFF2-40B4-BE49-F238E27FC236}">
                <a16:creationId xmlns:a16="http://schemas.microsoft.com/office/drawing/2014/main" id="{E93C51B3-AF1A-A5B1-F995-84F7435EE6C5}"/>
              </a:ext>
            </a:extLst>
          </p:cNvPr>
          <p:cNvSpPr>
            <a:spLocks noGrp="1"/>
          </p:cNvSpPr>
          <p:nvPr>
            <p:ph type="body" sz="quarter" idx="15" hasCustomPrompt="1"/>
          </p:nvPr>
        </p:nvSpPr>
        <p:spPr>
          <a:xfrm>
            <a:off x="2273330" y="5370769"/>
            <a:ext cx="14050592" cy="3200586"/>
          </a:xfrm>
        </p:spPr>
        <p:txBody>
          <a:bodyPr>
            <a:normAutofit/>
          </a:bodyPr>
          <a:lstStyle>
            <a:lvl1pPr marL="0" indent="0">
              <a:buFontTx/>
              <a:buNone/>
              <a:defRPr sz="4787" b="1" i="1">
                <a:solidFill>
                  <a:srgbClr val="FFFFFF"/>
                </a:solidFill>
                <a:latin typeface="+mn-lt"/>
              </a:defRPr>
            </a:lvl1pPr>
          </a:lstStyle>
          <a:p>
            <a:pPr lvl="0"/>
            <a:r>
              <a:rPr lang="da-DK" dirty="0"/>
              <a:t>Indsæt citat.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endParaRPr lang="da-DK" dirty="0"/>
          </a:p>
        </p:txBody>
      </p:sp>
      <p:sp>
        <p:nvSpPr>
          <p:cNvPr id="7" name="Pladsholder til tekst 2">
            <a:extLst>
              <a:ext uri="{FF2B5EF4-FFF2-40B4-BE49-F238E27FC236}">
                <a16:creationId xmlns:a16="http://schemas.microsoft.com/office/drawing/2014/main" id="{74B1BC4D-4643-5D06-1C6D-06E2DCE33767}"/>
              </a:ext>
            </a:extLst>
          </p:cNvPr>
          <p:cNvSpPr>
            <a:spLocks noGrp="1"/>
          </p:cNvSpPr>
          <p:nvPr>
            <p:ph type="body" sz="quarter" idx="16" hasCustomPrompt="1"/>
          </p:nvPr>
        </p:nvSpPr>
        <p:spPr>
          <a:xfrm>
            <a:off x="7462447" y="8601928"/>
            <a:ext cx="8952098" cy="1009952"/>
          </a:xfrm>
        </p:spPr>
        <p:txBody>
          <a:bodyPr>
            <a:normAutofit/>
          </a:bodyPr>
          <a:lstStyle>
            <a:lvl1pPr marL="0" indent="0" algn="r">
              <a:buFontTx/>
              <a:buNone/>
              <a:defRPr sz="2793" b="1" i="0">
                <a:solidFill>
                  <a:srgbClr val="FFFFFF"/>
                </a:solidFill>
                <a:latin typeface="+mn-lt"/>
              </a:defRPr>
            </a:lvl1pPr>
          </a:lstStyle>
          <a:p>
            <a:pPr lvl="0"/>
            <a:r>
              <a:rPr lang="da-DK" dirty="0"/>
              <a:t>- Navn Navnesen, 68 år</a:t>
            </a:r>
          </a:p>
        </p:txBody>
      </p:sp>
      <p:sp>
        <p:nvSpPr>
          <p:cNvPr id="5" name="Titel 1">
            <a:extLst>
              <a:ext uri="{FF2B5EF4-FFF2-40B4-BE49-F238E27FC236}">
                <a16:creationId xmlns:a16="http://schemas.microsoft.com/office/drawing/2014/main" id="{5B92D3C8-AA70-C0CA-5C3D-0B5FFE2EEFBB}"/>
              </a:ext>
            </a:extLst>
          </p:cNvPr>
          <p:cNvSpPr txBox="1">
            <a:spLocks/>
          </p:cNvSpPr>
          <p:nvPr userDrawn="1"/>
        </p:nvSpPr>
        <p:spPr>
          <a:xfrm>
            <a:off x="2073342" y="3185288"/>
            <a:ext cx="2262684" cy="4188910"/>
          </a:xfrm>
          <a:prstGeom prst="rect">
            <a:avLst/>
          </a:prstGeom>
          <a:ln w="12700">
            <a:miter lim="400000"/>
          </a:ln>
          <a:extLst>
            <a:ext uri="{C572A759-6A51-4108-AA02-DFA0A04FC94B}">
              <ma14:wrappingTextBoxFlag xmlns="" xmlns:a16="http://schemas.microsoft.com/office/drawing/2014/main" xmlns:a14="http://schemas.microsoft.com/office/drawing/2010/main" xmlns:asvg="http://schemas.microsoft.com/office/drawing/2016/SVG/main" xmlns:p14="http://schemas.microsoft.com/office/powerpoint/2010/main" xmlns:ma14="http://schemas.microsoft.com/office/mac/drawingml/2011/main" val="1"/>
            </a:ext>
          </a:extLst>
        </p:spPr>
        <p:txBody>
          <a:bodyPr lIns="50665" tIns="50665" rIns="50665" bIns="50665" anchor="t">
            <a:normAutofit/>
          </a:bodyPr>
          <a:lstStyle>
            <a:lvl1pPr marL="0" marR="0" indent="0" algn="l" defTabSz="825500" rtl="0" latinLnBrk="0">
              <a:lnSpc>
                <a:spcPct val="80000"/>
              </a:lnSpc>
              <a:spcBef>
                <a:spcPts val="0"/>
              </a:spcBef>
              <a:spcAft>
                <a:spcPts val="0"/>
              </a:spcAft>
              <a:buClrTx/>
              <a:buSzTx/>
              <a:buFontTx/>
              <a:buNone/>
              <a:tabLst/>
              <a:defRPr sz="13400" b="1" i="0" u="none" strike="noStrike" cap="none" spc="560" baseline="0">
                <a:ln>
                  <a:noFill/>
                </a:ln>
                <a:solidFill>
                  <a:schemeClr val="accent2"/>
                </a:solidFill>
                <a:uFillTx/>
                <a:latin typeface="+mn-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a-DK" sz="29921" dirty="0">
                <a:solidFill>
                  <a:srgbClr val="FFFFFF"/>
                </a:solidFill>
              </a:rPr>
              <a:t>”</a:t>
            </a:r>
          </a:p>
        </p:txBody>
      </p:sp>
    </p:spTree>
    <p:extLst>
      <p:ext uri="{BB962C8B-B14F-4D97-AF65-F5344CB8AC3E}">
        <p14:creationId xmlns:p14="http://schemas.microsoft.com/office/powerpoint/2010/main" val="78041082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B08E095-67D3-6871-0A7F-D2ED8ED9D93A}"/>
              </a:ext>
            </a:extLst>
          </p:cNvPr>
          <p:cNvSpPr>
            <a:spLocks noGrp="1"/>
          </p:cNvSpPr>
          <p:nvPr>
            <p:ph type="title" hasCustomPrompt="1"/>
          </p:nvPr>
        </p:nvSpPr>
        <p:spPr>
          <a:xfrm>
            <a:off x="2027035" y="2906486"/>
            <a:ext cx="9124674" cy="3102428"/>
          </a:xfrm>
        </p:spPr>
        <p:txBody>
          <a:bodyPr anchor="t"/>
          <a:lstStyle>
            <a:lvl1pPr>
              <a:defRPr>
                <a:solidFill>
                  <a:srgbClr val="212121"/>
                </a:solidFill>
              </a:defRPr>
            </a:lvl1pPr>
          </a:lstStyle>
          <a:p>
            <a:r>
              <a:rPr lang="da-DK" dirty="0"/>
              <a:t>Sundhed</a:t>
            </a:r>
            <a:br>
              <a:rPr lang="da-DK" dirty="0"/>
            </a:br>
            <a:r>
              <a:rPr lang="da-DK" dirty="0"/>
              <a:t>Sikkerhed</a:t>
            </a:r>
          </a:p>
        </p:txBody>
      </p:sp>
      <p:sp>
        <p:nvSpPr>
          <p:cNvPr id="7" name="Pladsholder til tekst 3">
            <a:extLst>
              <a:ext uri="{FF2B5EF4-FFF2-40B4-BE49-F238E27FC236}">
                <a16:creationId xmlns:a16="http://schemas.microsoft.com/office/drawing/2014/main" id="{3EC2CB61-D193-7FFB-949F-611C687CCABA}"/>
              </a:ext>
            </a:extLst>
          </p:cNvPr>
          <p:cNvSpPr>
            <a:spLocks noGrp="1"/>
          </p:cNvSpPr>
          <p:nvPr>
            <p:ph type="body" sz="quarter" idx="15" hasCustomPrompt="1"/>
          </p:nvPr>
        </p:nvSpPr>
        <p:spPr>
          <a:xfrm>
            <a:off x="2051049" y="6542787"/>
            <a:ext cx="17986242" cy="5543198"/>
          </a:xfrm>
        </p:spPr>
        <p:txBody>
          <a:bodyPr>
            <a:normAutofit/>
          </a:bodyPr>
          <a:lstStyle>
            <a:lvl1pPr marL="0" marR="0" indent="0" algn="l" defTabSz="823312" eaLnBrk="1" fontAlgn="auto" latinLnBrk="0" hangingPunct="1">
              <a:lnSpc>
                <a:spcPct val="120000"/>
              </a:lnSpc>
              <a:spcBef>
                <a:spcPts val="5186"/>
              </a:spcBef>
              <a:spcAft>
                <a:spcPts val="0"/>
              </a:spcAft>
              <a:buClr>
                <a:schemeClr val="accent1"/>
              </a:buClr>
              <a:buSzPct val="75000"/>
              <a:buFont typeface="Arial" panose="020B0604020202020204" pitchFamily="34" charset="0"/>
              <a:buNone/>
              <a:tabLst/>
              <a:defRPr sz="2793">
                <a:solidFill>
                  <a:srgbClr val="424242"/>
                </a:solidFill>
              </a:defRPr>
            </a:lvl1pPr>
            <a:lvl2pPr marL="633317" indent="0">
              <a:buNone/>
              <a:defRPr/>
            </a:lvl2pPr>
            <a:lvl3pPr marL="1266635" indent="0">
              <a:buNone/>
              <a:defRPr/>
            </a:lvl3pPr>
            <a:lvl4pPr marL="1899952" indent="0">
              <a:buNone/>
              <a:defRPr/>
            </a:lvl4pPr>
            <a:lvl5pPr marL="2533269" indent="0">
              <a:buNone/>
              <a:defRPr/>
            </a:lvl5pPr>
          </a:lstStyle>
          <a:p>
            <a:pPr lvl="0"/>
            <a:r>
              <a:rPr lang="da-DK" dirty="0"/>
              <a:t>Klik for at redigere teksttypografierne i mastere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a:p>
            <a:pPr lvl="0"/>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p:txBody>
      </p:sp>
      <p:pic>
        <p:nvPicPr>
          <p:cNvPr id="2" name="Grafik 1">
            <a:extLst>
              <a:ext uri="{FF2B5EF4-FFF2-40B4-BE49-F238E27FC236}">
                <a16:creationId xmlns:a16="http://schemas.microsoft.com/office/drawing/2014/main" id="{6DC8C462-C6A5-FFB0-3743-DE3B89F1E90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180700958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fslutningsslide 01">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890003" y="5305251"/>
            <a:ext cx="9729230" cy="8140700"/>
          </a:xfrm>
          <a:prstGeom prst="rect">
            <a:avLst/>
          </a:prstGeom>
        </p:spPr>
      </p:pic>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3" y="4870602"/>
            <a:ext cx="14204878" cy="2210686"/>
          </a:xfrm>
        </p:spPr>
        <p:txBody>
          <a:bodyPr anchor="t">
            <a:noAutofit/>
          </a:bodyPr>
          <a:lstStyle>
            <a:lvl1pPr>
              <a:defRPr sz="16057">
                <a:solidFill>
                  <a:schemeClr val="accent1"/>
                </a:solidFill>
              </a:defRPr>
            </a:lvl1pPr>
          </a:lstStyle>
          <a:p>
            <a:r>
              <a:rPr lang="da-DK" dirty="0"/>
              <a:t>Spørgsmål?</a:t>
            </a:r>
          </a:p>
        </p:txBody>
      </p:sp>
      <p:pic>
        <p:nvPicPr>
          <p:cNvPr id="2" name="Grafik 1">
            <a:extLst>
              <a:ext uri="{FF2B5EF4-FFF2-40B4-BE49-F238E27FC236}">
                <a16:creationId xmlns:a16="http://schemas.microsoft.com/office/drawing/2014/main" id="{1596C793-220E-DBC7-29EC-656BC7D55A9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254758207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fslutningsslide 01">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0662EDE-DAA6-2184-B0B6-407326C088F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341602" y="4742660"/>
            <a:ext cx="10724348" cy="8973340"/>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2" y="6357214"/>
            <a:ext cx="17808688" cy="1065564"/>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4987" i="0">
                <a:solidFill>
                  <a:schemeClr val="bg1"/>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2" y="7422779"/>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chemeClr val="bg1"/>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2" y="8095133"/>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chemeClr val="bg1"/>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2" y="4098872"/>
            <a:ext cx="11404136" cy="2210686"/>
          </a:xfrm>
        </p:spPr>
        <p:txBody>
          <a:bodyPr anchor="t">
            <a:noAutofit/>
          </a:bodyPr>
          <a:lstStyle>
            <a:lvl1pPr>
              <a:defRPr sz="16057">
                <a:solidFill>
                  <a:schemeClr val="bg1"/>
                </a:solidFill>
              </a:defRPr>
            </a:lvl1pPr>
          </a:lstStyle>
          <a:p>
            <a:r>
              <a:rPr lang="da-DK" dirty="0"/>
              <a:t>Kontakt</a:t>
            </a:r>
          </a:p>
        </p:txBody>
      </p:sp>
      <p:pic>
        <p:nvPicPr>
          <p:cNvPr id="2" name="Grafik 1">
            <a:extLst>
              <a:ext uri="{FF2B5EF4-FFF2-40B4-BE49-F238E27FC236}">
                <a16:creationId xmlns:a16="http://schemas.microsoft.com/office/drawing/2014/main" id="{9F700E4D-3C09-6A2C-C3BF-2C713C0A14C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377126069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fslutningsslide 0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A4AF8D8-684E-A7BB-D258-42CB431D037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2" y="881546"/>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2" y="6357214"/>
            <a:ext cx="17808688" cy="1065564"/>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4987" i="0">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2" y="7422779"/>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2" y="8095133"/>
            <a:ext cx="17808688" cy="656590"/>
          </a:xfrm>
        </p:spPr>
        <p:txBody>
          <a:bodyPr/>
          <a:lstStyle>
            <a:lvl1pPr marL="0" marR="0" indent="0" algn="l" defTabSz="823312" eaLnBrk="1" fontAlgn="auto" latinLnBrk="0" hangingPunct="1">
              <a:lnSpc>
                <a:spcPct val="120000"/>
              </a:lnSpc>
              <a:spcBef>
                <a:spcPts val="5186"/>
              </a:spcBef>
              <a:spcAft>
                <a:spcPts val="0"/>
              </a:spcAft>
              <a:buClr>
                <a:schemeClr val="accent1"/>
              </a:buClr>
              <a:buSzPct val="75000"/>
              <a:buFontTx/>
              <a:buNone/>
              <a:tabLst/>
              <a:defRPr sz="3192" i="1">
                <a:solidFill>
                  <a:srgbClr val="FFFFFF"/>
                </a:solidFill>
              </a:defRPr>
            </a:lvl1pPr>
            <a:lvl2pPr marL="633317" indent="0">
              <a:buNone/>
              <a:defRPr/>
            </a:lvl2pPr>
            <a:lvl3pPr marL="1266635" indent="0">
              <a:buNone/>
              <a:defRPr/>
            </a:lvl3pPr>
            <a:lvl4pPr marL="1899952" indent="0">
              <a:buNone/>
              <a:defRPr/>
            </a:lvl4pPr>
            <a:lvl5pPr marL="2533269" indent="0">
              <a:buNone/>
              <a:defRPr/>
            </a:lvl5pPr>
          </a:lstStyle>
          <a:p>
            <a:pPr marL="0" marR="0" lvl="0" indent="0" algn="l" defTabSz="823312" eaLnBrk="1" fontAlgn="auto" latinLnBrk="0" hangingPunct="1">
              <a:lnSpc>
                <a:spcPct val="120000"/>
              </a:lnSpc>
              <a:spcBef>
                <a:spcPts val="5186"/>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2" y="4098872"/>
            <a:ext cx="11404136" cy="2210686"/>
          </a:xfrm>
        </p:spPr>
        <p:txBody>
          <a:bodyPr anchor="t">
            <a:noAutofit/>
          </a:bodyPr>
          <a:lstStyle>
            <a:lvl1pPr>
              <a:defRPr sz="16057">
                <a:solidFill>
                  <a:srgbClr val="FFFFFF"/>
                </a:solidFill>
              </a:defRPr>
            </a:lvl1pPr>
          </a:lstStyle>
          <a:p>
            <a:r>
              <a:rPr lang="da-DK" dirty="0"/>
              <a:t>Kontakt</a:t>
            </a:r>
          </a:p>
        </p:txBody>
      </p:sp>
    </p:spTree>
    <p:extLst>
      <p:ext uri="{BB962C8B-B14F-4D97-AF65-F5344CB8AC3E}">
        <p14:creationId xmlns:p14="http://schemas.microsoft.com/office/powerpoint/2010/main" val="7732832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02">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1" y="2906486"/>
            <a:ext cx="9124674" cy="1665514"/>
          </a:xfrm>
        </p:spPr>
        <p:txBody>
          <a:bodyPr anchor="t"/>
          <a:lstStyle/>
          <a:p>
            <a:r>
              <a:rPr lang="da-DK" dirty="0"/>
              <a:t>Overskrift</a:t>
            </a:r>
          </a:p>
        </p:txBody>
      </p:sp>
      <p:sp>
        <p:nvSpPr>
          <p:cNvPr id="8" name="Shape 5">
            <a:extLst>
              <a:ext uri="{FF2B5EF4-FFF2-40B4-BE49-F238E27FC236}">
                <a16:creationId xmlns:a16="http://schemas.microsoft.com/office/drawing/2014/main" id="{0C950034-9B83-2195-A69E-A4416BF79536}"/>
              </a:ext>
            </a:extLst>
          </p:cNvPr>
          <p:cNvSpPr>
            <a:spLocks noGrp="1"/>
          </p:cNvSpPr>
          <p:nvPr>
            <p:ph idx="1"/>
          </p:nvPr>
        </p:nvSpPr>
        <p:spPr>
          <a:xfrm>
            <a:off x="2027031" y="4751989"/>
            <a:ext cx="20982194" cy="7545114"/>
          </a:xfrm>
          <a:prstGeom prst="rect">
            <a:avLst/>
          </a:prstGeom>
          <a:ln w="12700">
            <a:miter lim="400000"/>
          </a:ln>
          <a:extLst>
            <a:ext uri="{C572A759-6A51-4108-AA02-DFA0A04FC94B}">
              <ma14:wrappingTextBoxFlag xmlns:ma14="http://schemas.microsoft.com/office/mac/drawingml/2011/main"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a:spcBef>
                <a:spcPts val="1800"/>
              </a:spcBef>
              <a:defRPr sz="2800"/>
            </a:lvl1pPr>
            <a:lvl2pPr>
              <a:spcBef>
                <a:spcPts val="1800"/>
              </a:spcBef>
              <a:defRPr sz="2800"/>
            </a:lvl2pPr>
            <a:lvl3pPr>
              <a:spcBef>
                <a:spcPts val="1800"/>
              </a:spcBef>
              <a:defRPr sz="2800"/>
            </a:lvl3pPr>
            <a:lvl4pPr>
              <a:spcBef>
                <a:spcPts val="1800"/>
              </a:spcBef>
              <a:defRPr sz="2800"/>
            </a:lvl4pPr>
            <a:lvl5pPr>
              <a:spcBef>
                <a:spcPts val="1800"/>
              </a:spcBef>
              <a:defRPr sz="28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2" name="Grafik 1">
            <a:extLst>
              <a:ext uri="{FF2B5EF4-FFF2-40B4-BE49-F238E27FC236}">
                <a16:creationId xmlns:a16="http://schemas.microsoft.com/office/drawing/2014/main" id="{BA09F46F-7452-3345-1BCA-C169886852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684555022"/>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26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Afslutningsslide 0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5E10E4-5BC7-852A-BEF4-68C1088F7BC9}"/>
              </a:ext>
            </a:extLst>
          </p:cNvPr>
          <p:cNvSpPr>
            <a:spLocks noGrp="1"/>
          </p:cNvSpPr>
          <p:nvPr>
            <p:ph type="title" hasCustomPrompt="1"/>
          </p:nvPr>
        </p:nvSpPr>
        <p:spPr>
          <a:xfrm>
            <a:off x="1716445" y="4098870"/>
            <a:ext cx="17270806" cy="5233394"/>
          </a:xfrm>
        </p:spPr>
        <p:txBody>
          <a:bodyPr anchor="t">
            <a:noAutofit/>
          </a:bodyPr>
          <a:lstStyle>
            <a:lvl1pPr>
              <a:defRPr sz="16057">
                <a:solidFill>
                  <a:srgbClr val="FFFFFF"/>
                </a:solidFill>
              </a:defRPr>
            </a:lvl1pPr>
          </a:lstStyle>
          <a:p>
            <a:r>
              <a:rPr lang="da-DK" dirty="0"/>
              <a:t>Andet</a:t>
            </a:r>
            <a:br>
              <a:rPr lang="da-DK" dirty="0"/>
            </a:br>
            <a:endParaRPr lang="da-DK" dirty="0"/>
          </a:p>
        </p:txBody>
      </p:sp>
      <p:pic>
        <p:nvPicPr>
          <p:cNvPr id="2" name="Grafik 1">
            <a:extLst>
              <a:ext uri="{FF2B5EF4-FFF2-40B4-BE49-F238E27FC236}">
                <a16:creationId xmlns:a16="http://schemas.microsoft.com/office/drawing/2014/main" id="{B6D63FF1-2713-8049-A120-15904C53D00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6" y="881547"/>
            <a:ext cx="2027160" cy="2024942"/>
          </a:xfrm>
          <a:prstGeom prst="rect">
            <a:avLst/>
          </a:prstGeom>
        </p:spPr>
      </p:pic>
    </p:spTree>
    <p:extLst>
      <p:ext uri="{BB962C8B-B14F-4D97-AF65-F5344CB8AC3E}">
        <p14:creationId xmlns:p14="http://schemas.microsoft.com/office/powerpoint/2010/main" val="24740977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ith image and grey logo">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24384000" cy="13716000"/>
          </a:xfrm>
        </p:spPr>
        <p:txBody>
          <a:bodyPr anchor="t"/>
          <a:lstStyle>
            <a:lvl1pPr marL="0" indent="0" algn="ctr">
              <a:buNone/>
              <a:defRPr sz="2133" baseline="0"/>
            </a:lvl1pPr>
          </a:lstStyle>
          <a:p>
            <a:r>
              <a:rPr lang="da-DK" noProof="0"/>
              <a:t>Klik på ikonet for at tilføje et billede</a:t>
            </a:r>
            <a:endParaRPr lang="en-GB" noProof="0" dirty="0"/>
          </a:p>
        </p:txBody>
      </p:sp>
      <p:sp>
        <p:nvSpPr>
          <p:cNvPr id="15" name="Text Placeholder 4"/>
          <p:cNvSpPr>
            <a:spLocks noGrp="1"/>
          </p:cNvSpPr>
          <p:nvPr>
            <p:ph type="body" sz="quarter" idx="10" hasCustomPrompt="1"/>
          </p:nvPr>
        </p:nvSpPr>
        <p:spPr>
          <a:xfrm>
            <a:off x="19833172" y="11084778"/>
            <a:ext cx="3551987" cy="1888429"/>
          </a:xfrm>
          <a:blipFill rotWithShape="1">
            <a:blip r:embed="rId2"/>
            <a:stretch>
              <a:fillRect/>
            </a:stretch>
          </a:blipFill>
        </p:spPr>
        <p:txBody>
          <a:bodyPr/>
          <a:lstStyle>
            <a:lvl1pPr marL="0" indent="0">
              <a:buNone/>
              <a:defRPr sz="267">
                <a:solidFill>
                  <a:schemeClr val="bg1"/>
                </a:solidFill>
              </a:defRPr>
            </a:lvl1pPr>
          </a:lstStyle>
          <a:p>
            <a:pPr lvl="0"/>
            <a:r>
              <a:rPr lang="en-GB" noProof="0"/>
              <a:t>,</a:t>
            </a:r>
          </a:p>
        </p:txBody>
      </p:sp>
      <p:sp>
        <p:nvSpPr>
          <p:cNvPr id="2" name="Title 1"/>
          <p:cNvSpPr>
            <a:spLocks noGrp="1"/>
          </p:cNvSpPr>
          <p:nvPr>
            <p:ph type="title"/>
          </p:nvPr>
        </p:nvSpPr>
        <p:spPr>
          <a:xfrm>
            <a:off x="1059724" y="2788364"/>
            <a:ext cx="18506744" cy="4255923"/>
          </a:xfrm>
        </p:spPr>
        <p:txBody>
          <a:bodyPr/>
          <a:lstStyle>
            <a:lvl1pPr>
              <a:defRPr sz="14667" spc="-400">
                <a:solidFill>
                  <a:schemeClr val="tx2"/>
                </a:solidFill>
              </a:defRPr>
            </a:lvl1pPr>
          </a:lstStyle>
          <a:p>
            <a:r>
              <a:rPr lang="da-DK" noProof="0"/>
              <a:t>Klik for at redigere titeltypografien i masteren</a:t>
            </a:r>
            <a:endParaRPr lang="en-GB" noProof="0" dirty="0"/>
          </a:p>
        </p:txBody>
      </p:sp>
      <p:sp>
        <p:nvSpPr>
          <p:cNvPr id="12" name="Text Placeholder 11"/>
          <p:cNvSpPr>
            <a:spLocks noGrp="1"/>
          </p:cNvSpPr>
          <p:nvPr>
            <p:ph type="body" sz="quarter" idx="13"/>
          </p:nvPr>
        </p:nvSpPr>
        <p:spPr>
          <a:xfrm>
            <a:off x="1103491" y="7518397"/>
            <a:ext cx="10957280" cy="3666064"/>
          </a:xfrm>
        </p:spPr>
        <p:txBody>
          <a:bodyPr/>
          <a:lstStyle>
            <a:lvl1pPr marL="0" indent="0">
              <a:buNone/>
              <a:defRPr baseline="0">
                <a:solidFill>
                  <a:srgbClr val="000000"/>
                </a:solidFill>
              </a:defRPr>
            </a:lvl1pPr>
          </a:lstStyle>
          <a:p>
            <a:pPr lvl="0"/>
            <a:r>
              <a:rPr lang="da-DK" noProof="0"/>
              <a:t>Klik for at redigere teksttypografierne i masteren</a:t>
            </a:r>
          </a:p>
        </p:txBody>
      </p:sp>
      <p:sp>
        <p:nvSpPr>
          <p:cNvPr id="19" name="Text Placeholder 4"/>
          <p:cNvSpPr>
            <a:spLocks noGrp="1"/>
          </p:cNvSpPr>
          <p:nvPr>
            <p:ph type="body" sz="quarter" idx="11" hasCustomPrompt="1"/>
          </p:nvPr>
        </p:nvSpPr>
        <p:spPr>
          <a:xfrm>
            <a:off x="1132933" y="690465"/>
            <a:ext cx="3439067" cy="1160915"/>
          </a:xfrm>
          <a:blipFill rotWithShape="1">
            <a:blip r:embed="rId3"/>
            <a:stretch>
              <a:fillRect/>
            </a:stretch>
          </a:blipFill>
        </p:spPr>
        <p:txBody>
          <a:bodyPr/>
          <a:lstStyle>
            <a:lvl1pPr marL="0" indent="0">
              <a:buNone/>
              <a:defRPr sz="267">
                <a:solidFill>
                  <a:schemeClr val="bg1"/>
                </a:solidFill>
              </a:defRPr>
            </a:lvl1pPr>
          </a:lstStyle>
          <a:p>
            <a:pPr lvl="0"/>
            <a:r>
              <a:rPr lang="en-GB" noProof="0"/>
              <a:t>,</a:t>
            </a:r>
          </a:p>
        </p:txBody>
      </p:sp>
      <p:sp>
        <p:nvSpPr>
          <p:cNvPr id="7" name="Date Placeholder 6"/>
          <p:cNvSpPr>
            <a:spLocks noGrp="1"/>
          </p:cNvSpPr>
          <p:nvPr>
            <p:ph type="dt" sz="half" idx="14"/>
          </p:nvPr>
        </p:nvSpPr>
        <p:spPr/>
        <p:txBody>
          <a:bodyPr/>
          <a:lstStyle/>
          <a:p>
            <a:fld id="{AA6A5D16-EEF9-804E-AB0B-3FE018634BE0}" type="datetime3">
              <a:rPr lang="en-GB" noProof="0" smtClean="0"/>
              <a:t>19 June, 2023</a:t>
            </a:fld>
            <a:endParaRPr lang="en-GB" noProof="0"/>
          </a:p>
        </p:txBody>
      </p:sp>
      <p:sp>
        <p:nvSpPr>
          <p:cNvPr id="8" name="Slide Number Placeholder 7"/>
          <p:cNvSpPr>
            <a:spLocks noGrp="1"/>
          </p:cNvSpPr>
          <p:nvPr>
            <p:ph type="sldNum" sz="quarter" idx="15"/>
          </p:nvPr>
        </p:nvSpPr>
        <p:spPr/>
        <p:txBody>
          <a:bodyPr/>
          <a:lstStyle/>
          <a:p>
            <a:r>
              <a:rPr lang="en-GB" noProof="0"/>
              <a:t>Page </a:t>
            </a:r>
            <a:fld id="{4F2B6656-7882-4CEF-9850-9EB873E823C4}" type="slidenum">
              <a:rPr lang="en-GB" noProof="0" smtClean="0"/>
              <a:pPr/>
              <a:t>‹nr.›</a:t>
            </a:fld>
            <a:endParaRPr lang="en-GB" noProof="0"/>
          </a:p>
        </p:txBody>
      </p:sp>
    </p:spTree>
    <p:extLst>
      <p:ext uri="{BB962C8B-B14F-4D97-AF65-F5344CB8AC3E}">
        <p14:creationId xmlns:p14="http://schemas.microsoft.com/office/powerpoint/2010/main" val="3894711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with image and white logo">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24384000" cy="13716000"/>
          </a:xfrm>
        </p:spPr>
        <p:txBody>
          <a:bodyPr anchor="t"/>
          <a:lstStyle>
            <a:lvl1pPr marL="0" indent="0" algn="ctr">
              <a:buNone/>
              <a:defRPr sz="2133" baseline="0"/>
            </a:lvl1pPr>
          </a:lstStyle>
          <a:p>
            <a:r>
              <a:rPr lang="da-DK" noProof="0"/>
              <a:t>Klik på ikonet for at tilføje et billede</a:t>
            </a:r>
            <a:endParaRPr lang="en-GB" noProof="0" dirty="0"/>
          </a:p>
        </p:txBody>
      </p:sp>
      <p:sp>
        <p:nvSpPr>
          <p:cNvPr id="15" name="Text Placeholder 4"/>
          <p:cNvSpPr>
            <a:spLocks noGrp="1"/>
          </p:cNvSpPr>
          <p:nvPr>
            <p:ph type="body" sz="quarter" idx="10" hasCustomPrompt="1"/>
          </p:nvPr>
        </p:nvSpPr>
        <p:spPr>
          <a:xfrm>
            <a:off x="19833172" y="11084778"/>
            <a:ext cx="3551987" cy="1888429"/>
          </a:xfrm>
          <a:blipFill rotWithShape="1">
            <a:blip r:embed="rId2"/>
            <a:stretch>
              <a:fillRect/>
            </a:stretch>
          </a:blipFill>
        </p:spPr>
        <p:txBody>
          <a:bodyPr/>
          <a:lstStyle>
            <a:lvl1pPr marL="0" indent="0">
              <a:buNone/>
              <a:defRPr sz="267">
                <a:solidFill>
                  <a:schemeClr val="bg1"/>
                </a:solidFill>
              </a:defRPr>
            </a:lvl1pPr>
          </a:lstStyle>
          <a:p>
            <a:pPr lvl="0"/>
            <a:r>
              <a:rPr lang="en-GB" noProof="0" dirty="0"/>
              <a:t>,</a:t>
            </a:r>
          </a:p>
        </p:txBody>
      </p:sp>
      <p:sp>
        <p:nvSpPr>
          <p:cNvPr id="2" name="Title 1"/>
          <p:cNvSpPr>
            <a:spLocks noGrp="1"/>
          </p:cNvSpPr>
          <p:nvPr>
            <p:ph type="title"/>
          </p:nvPr>
        </p:nvSpPr>
        <p:spPr>
          <a:xfrm>
            <a:off x="1059724" y="2788364"/>
            <a:ext cx="18506744" cy="4255923"/>
          </a:xfrm>
        </p:spPr>
        <p:txBody>
          <a:bodyPr/>
          <a:lstStyle>
            <a:lvl1pPr>
              <a:defRPr sz="14667" spc="-400">
                <a:solidFill>
                  <a:schemeClr val="tx2"/>
                </a:solidFill>
              </a:defRPr>
            </a:lvl1pPr>
          </a:lstStyle>
          <a:p>
            <a:r>
              <a:rPr lang="da-DK" noProof="0"/>
              <a:t>Klik for at redigere titeltypografien i masteren</a:t>
            </a:r>
            <a:endParaRPr lang="en-GB" noProof="0" dirty="0"/>
          </a:p>
        </p:txBody>
      </p:sp>
      <p:sp>
        <p:nvSpPr>
          <p:cNvPr id="12" name="Text Placeholder 11"/>
          <p:cNvSpPr>
            <a:spLocks noGrp="1"/>
          </p:cNvSpPr>
          <p:nvPr>
            <p:ph type="body" sz="quarter" idx="13"/>
          </p:nvPr>
        </p:nvSpPr>
        <p:spPr>
          <a:xfrm>
            <a:off x="1103491" y="7518397"/>
            <a:ext cx="10957280" cy="3666064"/>
          </a:xfrm>
        </p:spPr>
        <p:txBody>
          <a:bodyPr/>
          <a:lstStyle>
            <a:lvl1pPr marL="0" indent="0">
              <a:buNone/>
              <a:defRPr baseline="0">
                <a:solidFill>
                  <a:schemeClr val="bg1"/>
                </a:solidFill>
              </a:defRPr>
            </a:lvl1pPr>
          </a:lstStyle>
          <a:p>
            <a:pPr lvl="0"/>
            <a:r>
              <a:rPr lang="da-DK" noProof="0"/>
              <a:t>Klik for at redigere teksttypografierne i masteren</a:t>
            </a:r>
          </a:p>
        </p:txBody>
      </p:sp>
      <p:sp>
        <p:nvSpPr>
          <p:cNvPr id="9" name="Text Placeholder 4"/>
          <p:cNvSpPr>
            <a:spLocks noGrp="1"/>
          </p:cNvSpPr>
          <p:nvPr>
            <p:ph type="body" sz="quarter" idx="11" hasCustomPrompt="1"/>
          </p:nvPr>
        </p:nvSpPr>
        <p:spPr>
          <a:xfrm>
            <a:off x="1132933" y="690465"/>
            <a:ext cx="3439067" cy="1160915"/>
          </a:xfrm>
          <a:blipFill rotWithShape="1">
            <a:blip r:embed="rId3"/>
            <a:stretch>
              <a:fillRect/>
            </a:stretch>
          </a:blipFill>
        </p:spPr>
        <p:txBody>
          <a:bodyPr/>
          <a:lstStyle>
            <a:lvl1pPr marL="0" indent="0">
              <a:buNone/>
              <a:defRPr sz="267">
                <a:solidFill>
                  <a:schemeClr val="bg1"/>
                </a:solidFill>
              </a:defRPr>
            </a:lvl1pPr>
          </a:lstStyle>
          <a:p>
            <a:pPr lvl="0"/>
            <a:r>
              <a:rPr lang="en-GB" noProof="0" dirty="0"/>
              <a:t>,</a:t>
            </a:r>
          </a:p>
        </p:txBody>
      </p:sp>
      <p:sp>
        <p:nvSpPr>
          <p:cNvPr id="5" name="Date Placeholder 4"/>
          <p:cNvSpPr>
            <a:spLocks noGrp="1"/>
          </p:cNvSpPr>
          <p:nvPr>
            <p:ph type="dt" sz="half" idx="14"/>
          </p:nvPr>
        </p:nvSpPr>
        <p:spPr/>
        <p:txBody>
          <a:bodyPr/>
          <a:lstStyle>
            <a:lvl1pPr>
              <a:defRPr>
                <a:solidFill>
                  <a:schemeClr val="bg1"/>
                </a:solidFill>
              </a:defRPr>
            </a:lvl1pPr>
          </a:lstStyle>
          <a:p>
            <a:fld id="{AA6A5D16-EEF9-804E-AB0B-3FE018634BE0}" type="datetime3">
              <a:rPr lang="en-GB" noProof="0" smtClean="0"/>
              <a:pPr/>
              <a:t>19 June, 2023</a:t>
            </a:fld>
            <a:endParaRPr lang="en-GB" noProof="0" dirty="0"/>
          </a:p>
        </p:txBody>
      </p:sp>
      <p:sp>
        <p:nvSpPr>
          <p:cNvPr id="6" name="Slide Number Placeholder 5"/>
          <p:cNvSpPr>
            <a:spLocks noGrp="1"/>
          </p:cNvSpPr>
          <p:nvPr>
            <p:ph type="sldNum" sz="quarter" idx="15"/>
          </p:nvPr>
        </p:nvSpPr>
        <p:spPr/>
        <p:txBody>
          <a:bodyPr/>
          <a:lstStyle>
            <a:lvl1pPr>
              <a:defRPr>
                <a:solidFill>
                  <a:schemeClr val="bg1"/>
                </a:solidFill>
              </a:defRPr>
            </a:lvl1p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490079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175" y="11096064"/>
            <a:ext cx="3551987" cy="1853211"/>
          </a:xfrm>
          <a:prstGeom prst="rect">
            <a:avLst/>
          </a:prstGeom>
        </p:spPr>
      </p:pic>
      <p:sp>
        <p:nvSpPr>
          <p:cNvPr id="12" name="Text Placeholder 11"/>
          <p:cNvSpPr>
            <a:spLocks noGrp="1"/>
          </p:cNvSpPr>
          <p:nvPr>
            <p:ph type="body" sz="quarter" idx="13"/>
          </p:nvPr>
        </p:nvSpPr>
        <p:spPr>
          <a:xfrm>
            <a:off x="1103491" y="7516981"/>
            <a:ext cx="10957280" cy="3666064"/>
          </a:xfrm>
        </p:spPr>
        <p:txBody>
          <a:bodyPr/>
          <a:lstStyle>
            <a:lvl1pPr marL="0" indent="0">
              <a:buNone/>
              <a:defRPr baseline="0">
                <a:solidFill>
                  <a:srgbClr val="000000"/>
                </a:solidFill>
              </a:defRPr>
            </a:lvl1pPr>
          </a:lstStyle>
          <a:p>
            <a:pPr lvl="0"/>
            <a:r>
              <a:rPr lang="da-DK" noProof="0"/>
              <a:t>Klik for at redigere teksttypografierne i masteren</a:t>
            </a:r>
          </a:p>
        </p:txBody>
      </p:sp>
      <p:sp>
        <p:nvSpPr>
          <p:cNvPr id="13" name="Title 1"/>
          <p:cNvSpPr>
            <a:spLocks noGrp="1"/>
          </p:cNvSpPr>
          <p:nvPr>
            <p:ph type="title"/>
          </p:nvPr>
        </p:nvSpPr>
        <p:spPr>
          <a:xfrm>
            <a:off x="1059724" y="2786948"/>
            <a:ext cx="18506744" cy="4255923"/>
          </a:xfrm>
        </p:spPr>
        <p:txBody>
          <a:bodyPr/>
          <a:lstStyle>
            <a:lvl1pPr>
              <a:defRPr sz="14667" spc="-400">
                <a:solidFill>
                  <a:schemeClr val="tx2"/>
                </a:solidFill>
              </a:defRPr>
            </a:lvl1pPr>
          </a:lstStyle>
          <a:p>
            <a:r>
              <a:rPr lang="da-DK" noProof="0"/>
              <a:t>Klik for at redigere titeltypografien i masteren</a:t>
            </a:r>
            <a:endParaRPr lang="en-GB" noProof="0" dirty="0"/>
          </a:p>
        </p:txBody>
      </p:sp>
      <p:pic>
        <p:nvPicPr>
          <p:cNvPr id="23" name="Picture 22" descr="PS_Eng_Logotype_Pos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33" y="690464"/>
            <a:ext cx="3439067" cy="1160912"/>
          </a:xfrm>
          <a:prstGeom prst="rect">
            <a:avLst/>
          </a:prstGeom>
        </p:spPr>
      </p:pic>
      <p:sp>
        <p:nvSpPr>
          <p:cNvPr id="4" name="Date Placeholder 3"/>
          <p:cNvSpPr>
            <a:spLocks noGrp="1"/>
          </p:cNvSpPr>
          <p:nvPr>
            <p:ph type="dt" sz="half" idx="14"/>
          </p:nvPr>
        </p:nvSpPr>
        <p:spPr/>
        <p:txBody>
          <a:bodyPr/>
          <a:lstStyle/>
          <a:p>
            <a:fld id="{AA6A5D16-EEF9-804E-AB0B-3FE018634BE0}" type="datetime3">
              <a:rPr lang="en-GB" noProof="0" smtClean="0"/>
              <a:t>19 June, 2023</a:t>
            </a:fld>
            <a:endParaRPr lang="en-GB" noProof="0" dirty="0"/>
          </a:p>
        </p:txBody>
      </p:sp>
      <p:sp>
        <p:nvSpPr>
          <p:cNvPr id="5" name="Slide Number Placeholder 4"/>
          <p:cNvSpPr>
            <a:spLocks noGrp="1"/>
          </p:cNvSpPr>
          <p:nvPr>
            <p:ph type="sldNum" sz="quarter" idx="15"/>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1508386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sp>
        <p:nvSpPr>
          <p:cNvPr id="2" name="Title 1"/>
          <p:cNvSpPr>
            <a:spLocks noGrp="1"/>
          </p:cNvSpPr>
          <p:nvPr>
            <p:ph type="title"/>
          </p:nvPr>
        </p:nvSpPr>
        <p:spPr>
          <a:xfrm>
            <a:off x="1059724" y="2775668"/>
            <a:ext cx="18506744" cy="4255923"/>
          </a:xfrm>
        </p:spPr>
        <p:txBody>
          <a:bodyPr/>
          <a:lstStyle>
            <a:lvl1pPr>
              <a:defRPr sz="14667" spc="-400">
                <a:solidFill>
                  <a:schemeClr val="bg1"/>
                </a:solidFill>
              </a:defRPr>
            </a:lvl1pPr>
          </a:lstStyle>
          <a:p>
            <a:r>
              <a:rPr lang="da-DK" noProof="0"/>
              <a:t>Klik for at redigere titeltypografien i masteren</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175" y="11096064"/>
            <a:ext cx="3551987" cy="1853211"/>
          </a:xfrm>
          <a:prstGeom prst="rect">
            <a:avLst/>
          </a:prstGeom>
        </p:spPr>
      </p:pic>
      <p:sp>
        <p:nvSpPr>
          <p:cNvPr id="12" name="Text Placeholder 11"/>
          <p:cNvSpPr>
            <a:spLocks noGrp="1"/>
          </p:cNvSpPr>
          <p:nvPr>
            <p:ph type="body" sz="quarter" idx="13"/>
          </p:nvPr>
        </p:nvSpPr>
        <p:spPr>
          <a:xfrm>
            <a:off x="1103491" y="7505701"/>
            <a:ext cx="10957280" cy="3666064"/>
          </a:xfrm>
        </p:spPr>
        <p:txBody>
          <a:bodyPr/>
          <a:lstStyle>
            <a:lvl1pPr marL="0" indent="0">
              <a:buNone/>
              <a:defRPr baseline="0">
                <a:solidFill>
                  <a:schemeClr val="bg1"/>
                </a:solidFill>
              </a:defRPr>
            </a:lvl1pPr>
          </a:lstStyle>
          <a:p>
            <a:pPr lvl="0"/>
            <a:r>
              <a:rPr lang="da-DK" noProof="0"/>
              <a:t>Klik for at redigere teksttypografierne i masteren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33" y="692766"/>
            <a:ext cx="3439067" cy="1156309"/>
          </a:xfrm>
          <a:prstGeom prst="rect">
            <a:avLst/>
          </a:prstGeom>
        </p:spPr>
      </p:pic>
      <p:sp>
        <p:nvSpPr>
          <p:cNvPr id="5" name="Date Placeholder 4"/>
          <p:cNvSpPr>
            <a:spLocks noGrp="1"/>
          </p:cNvSpPr>
          <p:nvPr>
            <p:ph type="dt" sz="half" idx="14"/>
          </p:nvPr>
        </p:nvSpPr>
        <p:spPr/>
        <p:txBody>
          <a:bodyPr/>
          <a:lstStyle>
            <a:lvl1pPr>
              <a:defRPr>
                <a:solidFill>
                  <a:schemeClr val="accent1">
                    <a:lumMod val="60000"/>
                    <a:lumOff val="40000"/>
                  </a:schemeClr>
                </a:solidFill>
              </a:defRPr>
            </a:lvl1pPr>
          </a:lstStyle>
          <a:p>
            <a:fld id="{AA6A5D16-EEF9-804E-AB0B-3FE018634BE0}" type="datetime3">
              <a:rPr lang="en-GB" noProof="0" smtClean="0"/>
              <a:pPr/>
              <a:t>19 June, 2023</a:t>
            </a:fld>
            <a:endParaRPr lang="en-GB" noProof="0" dirty="0"/>
          </a:p>
        </p:txBody>
      </p:sp>
      <p:sp>
        <p:nvSpPr>
          <p:cNvPr id="7" name="Slide Number Placeholder 6"/>
          <p:cNvSpPr>
            <a:spLocks noGrp="1"/>
          </p:cNvSpPr>
          <p:nvPr>
            <p:ph type="sldNum" sz="quarter" idx="15"/>
          </p:nvPr>
        </p:nvSpPr>
        <p:spPr/>
        <p:txBody>
          <a:bodyPr/>
          <a:lstStyle>
            <a:lvl1pPr>
              <a:defRPr>
                <a:solidFill>
                  <a:schemeClr val="accent1">
                    <a:lumMod val="60000"/>
                    <a:lumOff val="40000"/>
                  </a:schemeClr>
                </a:solidFill>
              </a:defRPr>
            </a:lvl1p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1987407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Content Placeholder 12"/>
          <p:cNvSpPr>
            <a:spLocks noGrp="1"/>
          </p:cNvSpPr>
          <p:nvPr>
            <p:ph sz="quarter" idx="21" hasCustomPrompt="1"/>
          </p:nvPr>
        </p:nvSpPr>
        <p:spPr>
          <a:xfrm>
            <a:off x="1059723" y="2678400"/>
            <a:ext cx="22238437" cy="9036000"/>
          </a:xfrm>
        </p:spPr>
        <p:txBody>
          <a:bodyPr/>
          <a:lstStyle>
            <a:lvl1pPr>
              <a:defRPr baseline="0"/>
            </a:lvl1pPr>
            <a:lvl2pPr>
              <a:defRPr baseline="0"/>
            </a:lvl2pPr>
            <a:lvl3pPr>
              <a:defRPr baseline="0"/>
            </a:lvl3pPr>
            <a:lvl4pPr>
              <a:defRPr baseline="0"/>
            </a:lvl4pPr>
            <a:lvl5pPr>
              <a:defRPr baseline="0"/>
            </a:lvl5pPr>
          </a:lstStyle>
          <a:p>
            <a:pPr lvl="0"/>
            <a:r>
              <a:rPr lang="en-GB" noProof="0" dirty="0"/>
              <a:t>Click to add text</a:t>
            </a:r>
          </a:p>
        </p:txBody>
      </p:sp>
      <p:sp>
        <p:nvSpPr>
          <p:cNvPr id="2" name="Title 1"/>
          <p:cNvSpPr>
            <a:spLocks noGrp="1"/>
          </p:cNvSpPr>
          <p:nvPr>
            <p:ph type="title"/>
          </p:nvPr>
        </p:nvSpPr>
        <p:spPr>
          <a:xfrm>
            <a:off x="1059723" y="785772"/>
            <a:ext cx="22238437" cy="1423277"/>
          </a:xfrm>
        </p:spPr>
        <p:txBody>
          <a:bodyPr/>
          <a:lstStyle>
            <a:lvl1pPr>
              <a:defRPr/>
            </a:lvl1pPr>
          </a:lstStyle>
          <a:p>
            <a:r>
              <a:rPr lang="da-DK" noProof="0"/>
              <a:t>Klik for at redigere titeltypografien i masteren</a:t>
            </a:r>
            <a:endParaRPr lang="en-GB" noProof="0" dirty="0"/>
          </a:p>
        </p:txBody>
      </p:sp>
      <p:sp>
        <p:nvSpPr>
          <p:cNvPr id="7" name="Text Placeholder 6"/>
          <p:cNvSpPr>
            <a:spLocks noGrp="1"/>
          </p:cNvSpPr>
          <p:nvPr>
            <p:ph type="body" sz="quarter" idx="25"/>
          </p:nvPr>
        </p:nvSpPr>
        <p:spPr>
          <a:xfrm>
            <a:off x="4955838" y="12361588"/>
            <a:ext cx="14610629" cy="609613"/>
          </a:xfrm>
        </p:spPr>
        <p:txBody>
          <a:bodyPr>
            <a:normAutofit/>
          </a:bodyPr>
          <a:lstStyle>
            <a:lvl1pPr marL="0" indent="0">
              <a:lnSpc>
                <a:spcPct val="100000"/>
              </a:lnSpc>
              <a:spcAft>
                <a:spcPts val="0"/>
              </a:spcAft>
              <a:buNone/>
              <a:defRPr sz="3733">
                <a:solidFill>
                  <a:srgbClr val="62645B"/>
                </a:solidFill>
              </a:defRPr>
            </a:lvl1pPr>
          </a:lstStyle>
          <a:p>
            <a:pPr lvl="0"/>
            <a:r>
              <a:rPr lang="da-DK" noProof="0"/>
              <a:t>Klik for at redigere teksttypografierne i masteren</a:t>
            </a:r>
          </a:p>
        </p:txBody>
      </p:sp>
      <p:pic>
        <p:nvPicPr>
          <p:cNvPr id="18" name="Picture 17" descr="PS_Eng_Logotype_Pos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2169" y="12407765"/>
            <a:ext cx="2326387" cy="766368"/>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58485" y="12416231"/>
            <a:ext cx="939675" cy="489480"/>
          </a:xfrm>
          <a:prstGeom prst="rect">
            <a:avLst/>
          </a:prstGeom>
        </p:spPr>
      </p:pic>
      <p:sp>
        <p:nvSpPr>
          <p:cNvPr id="4" name="Date Placeholder 3"/>
          <p:cNvSpPr>
            <a:spLocks noGrp="1"/>
          </p:cNvSpPr>
          <p:nvPr>
            <p:ph type="dt" sz="half" idx="26"/>
          </p:nvPr>
        </p:nvSpPr>
        <p:spPr/>
        <p:txBody>
          <a:bodyPr/>
          <a:lstStyle/>
          <a:p>
            <a:fld id="{AA6A5D16-EEF9-804E-AB0B-3FE018634BE0}" type="datetime3">
              <a:rPr lang="en-GB" noProof="0" smtClean="0"/>
              <a:t>19 June, 2023</a:t>
            </a:fld>
            <a:endParaRPr lang="en-GB" noProof="0" dirty="0"/>
          </a:p>
        </p:txBody>
      </p:sp>
      <p:sp>
        <p:nvSpPr>
          <p:cNvPr id="5" name="Slide Number Placeholder 4"/>
          <p:cNvSpPr>
            <a:spLocks noGrp="1"/>
          </p:cNvSpPr>
          <p:nvPr>
            <p:ph type="sldNum" sz="quarter" idx="27"/>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39181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2 colums">
    <p:spTree>
      <p:nvGrpSpPr>
        <p:cNvPr id="1" name=""/>
        <p:cNvGrpSpPr/>
        <p:nvPr/>
      </p:nvGrpSpPr>
      <p:grpSpPr>
        <a:xfrm>
          <a:off x="0" y="0"/>
          <a:ext cx="0" cy="0"/>
          <a:chOff x="0" y="0"/>
          <a:chExt cx="0" cy="0"/>
        </a:xfrm>
      </p:grpSpPr>
      <p:sp>
        <p:nvSpPr>
          <p:cNvPr id="5" name="Content Placeholder 4"/>
          <p:cNvSpPr>
            <a:spLocks noGrp="1"/>
          </p:cNvSpPr>
          <p:nvPr>
            <p:ph sz="quarter" idx="20" hasCustomPrompt="1"/>
          </p:nvPr>
        </p:nvSpPr>
        <p:spPr>
          <a:xfrm>
            <a:off x="1059728" y="2678400"/>
            <a:ext cx="10703296" cy="9036000"/>
          </a:xfrm>
        </p:spPr>
        <p:txBody>
          <a:bodyPr/>
          <a:lstStyle/>
          <a:p>
            <a:pPr lvl="0"/>
            <a:r>
              <a:rPr lang="en-GB" noProof="0" dirty="0"/>
              <a:t>Click to add text</a:t>
            </a:r>
          </a:p>
        </p:txBody>
      </p:sp>
      <p:sp>
        <p:nvSpPr>
          <p:cNvPr id="35" name="Content Placeholder 4"/>
          <p:cNvSpPr>
            <a:spLocks noGrp="1"/>
          </p:cNvSpPr>
          <p:nvPr>
            <p:ph sz="quarter" idx="21" hasCustomPrompt="1"/>
          </p:nvPr>
        </p:nvSpPr>
        <p:spPr>
          <a:xfrm>
            <a:off x="12553247" y="2678400"/>
            <a:ext cx="10744920" cy="9036000"/>
          </a:xfrm>
        </p:spPr>
        <p:txBody>
          <a:bodyPr/>
          <a:lstStyle/>
          <a:p>
            <a:pPr lvl="0"/>
            <a:r>
              <a:rPr lang="en-GB" noProof="0" dirty="0"/>
              <a:t>Click to add text</a:t>
            </a:r>
          </a:p>
        </p:txBody>
      </p:sp>
      <p:sp>
        <p:nvSpPr>
          <p:cNvPr id="8" name="Title 7"/>
          <p:cNvSpPr>
            <a:spLocks noGrp="1"/>
          </p:cNvSpPr>
          <p:nvPr>
            <p:ph type="title"/>
          </p:nvPr>
        </p:nvSpPr>
        <p:spPr/>
        <p:txBody>
          <a:bodyPr/>
          <a:lstStyle>
            <a:lvl1pPr>
              <a:defRPr baseline="0"/>
            </a:lvl1pPr>
          </a:lstStyle>
          <a:p>
            <a:r>
              <a:rPr lang="da-DK" noProof="0"/>
              <a:t>Klik for at redigere titeltypografien i masteren</a:t>
            </a:r>
            <a:endParaRPr lang="en-GB" noProof="0" dirty="0"/>
          </a:p>
        </p:txBody>
      </p:sp>
      <p:sp>
        <p:nvSpPr>
          <p:cNvPr id="9" name="Text Placeholder 6"/>
          <p:cNvSpPr>
            <a:spLocks noGrp="1"/>
          </p:cNvSpPr>
          <p:nvPr>
            <p:ph type="body" sz="quarter" idx="25"/>
          </p:nvPr>
        </p:nvSpPr>
        <p:spPr>
          <a:xfrm>
            <a:off x="4955838" y="12361588"/>
            <a:ext cx="14610629" cy="609613"/>
          </a:xfrm>
        </p:spPr>
        <p:txBody>
          <a:bodyPr>
            <a:normAutofit/>
          </a:bodyPr>
          <a:lstStyle>
            <a:lvl1pPr marL="0" indent="0">
              <a:lnSpc>
                <a:spcPct val="100000"/>
              </a:lnSpc>
              <a:spcAft>
                <a:spcPts val="0"/>
              </a:spcAft>
              <a:buNone/>
              <a:defRPr sz="3733">
                <a:solidFill>
                  <a:srgbClr val="62645B"/>
                </a:solidFill>
              </a:defRPr>
            </a:lvl1pPr>
          </a:lstStyle>
          <a:p>
            <a:pPr lvl="0"/>
            <a:r>
              <a:rPr lang="da-DK" noProof="0"/>
              <a:t>Klik for at redigere teksttypografierne i masteren</a:t>
            </a:r>
          </a:p>
        </p:txBody>
      </p:sp>
      <p:pic>
        <p:nvPicPr>
          <p:cNvPr id="10" name="Picture 9" descr="PS_Eng_Logotype_Pos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2169" y="12407765"/>
            <a:ext cx="2326387" cy="76636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58485" y="12416231"/>
            <a:ext cx="939675" cy="489480"/>
          </a:xfrm>
          <a:prstGeom prst="rect">
            <a:avLst/>
          </a:prstGeom>
        </p:spPr>
      </p:pic>
      <p:sp>
        <p:nvSpPr>
          <p:cNvPr id="2" name="Date Placeholder 1"/>
          <p:cNvSpPr>
            <a:spLocks noGrp="1"/>
          </p:cNvSpPr>
          <p:nvPr>
            <p:ph type="dt" sz="half" idx="26"/>
          </p:nvPr>
        </p:nvSpPr>
        <p:spPr/>
        <p:txBody>
          <a:bodyPr/>
          <a:lstStyle/>
          <a:p>
            <a:fld id="{AA6A5D16-EEF9-804E-AB0B-3FE018634BE0}" type="datetime3">
              <a:rPr lang="en-GB" noProof="0" smtClean="0"/>
              <a:t>19 June, 2023</a:t>
            </a:fld>
            <a:endParaRPr lang="en-GB" noProof="0" dirty="0"/>
          </a:p>
        </p:txBody>
      </p:sp>
      <p:sp>
        <p:nvSpPr>
          <p:cNvPr id="3" name="Slide Number Placeholder 2"/>
          <p:cNvSpPr>
            <a:spLocks noGrp="1"/>
          </p:cNvSpPr>
          <p:nvPr>
            <p:ph type="sldNum" sz="quarter" idx="27"/>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2179051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6" name="Content Placeholder 5"/>
          <p:cNvSpPr>
            <a:spLocks noGrp="1"/>
          </p:cNvSpPr>
          <p:nvPr>
            <p:ph sz="quarter" idx="19" hasCustomPrompt="1"/>
          </p:nvPr>
        </p:nvSpPr>
        <p:spPr>
          <a:xfrm>
            <a:off x="1059727" y="2678400"/>
            <a:ext cx="14315741" cy="9028651"/>
          </a:xfrm>
        </p:spPr>
        <p:txBody>
          <a:bodyPr/>
          <a:lstStyle/>
          <a:p>
            <a:pPr lvl="0"/>
            <a:r>
              <a:rPr lang="en-GB" noProof="0" dirty="0"/>
              <a:t>Click to add text</a:t>
            </a:r>
          </a:p>
        </p:txBody>
      </p:sp>
      <p:sp>
        <p:nvSpPr>
          <p:cNvPr id="11" name="Picture Placeholder 7"/>
          <p:cNvSpPr>
            <a:spLocks noGrp="1"/>
          </p:cNvSpPr>
          <p:nvPr>
            <p:ph type="pic" sz="quarter" idx="14"/>
          </p:nvPr>
        </p:nvSpPr>
        <p:spPr>
          <a:xfrm>
            <a:off x="16060897" y="2762251"/>
            <a:ext cx="7200936" cy="8944800"/>
          </a:xfrm>
          <a:prstGeom prst="rect">
            <a:avLst/>
          </a:prstGeom>
        </p:spPr>
        <p:txBody>
          <a:bodyPr tIns="1782000"/>
          <a:lstStyle>
            <a:lvl1pPr marL="0" indent="0" algn="ctr">
              <a:buFont typeface="Arial" pitchFamily="34" charset="0"/>
              <a:buNone/>
              <a:defRPr sz="2933" b="0"/>
            </a:lvl1pPr>
          </a:lstStyle>
          <a:p>
            <a:r>
              <a:rPr lang="da-DK" noProof="0"/>
              <a:t>Klik på ikonet for at tilføje et billede</a:t>
            </a:r>
            <a:endParaRPr lang="en-GB" noProof="0" dirty="0"/>
          </a:p>
        </p:txBody>
      </p:sp>
      <p:sp>
        <p:nvSpPr>
          <p:cNvPr id="4" name="Title 3"/>
          <p:cNvSpPr>
            <a:spLocks noGrp="1"/>
          </p:cNvSpPr>
          <p:nvPr>
            <p:ph type="title"/>
          </p:nvPr>
        </p:nvSpPr>
        <p:spPr/>
        <p:txBody>
          <a:bodyPr/>
          <a:lstStyle/>
          <a:p>
            <a:r>
              <a:rPr lang="da-DK" noProof="0"/>
              <a:t>Klik for at redigere titeltypografien i masteren</a:t>
            </a:r>
            <a:endParaRPr lang="en-GB" noProof="0" dirty="0"/>
          </a:p>
        </p:txBody>
      </p:sp>
      <p:sp>
        <p:nvSpPr>
          <p:cNvPr id="9" name="Text Placeholder 6"/>
          <p:cNvSpPr>
            <a:spLocks noGrp="1"/>
          </p:cNvSpPr>
          <p:nvPr>
            <p:ph type="body" sz="quarter" idx="25"/>
          </p:nvPr>
        </p:nvSpPr>
        <p:spPr>
          <a:xfrm>
            <a:off x="4955838" y="12361588"/>
            <a:ext cx="14610629" cy="609613"/>
          </a:xfrm>
        </p:spPr>
        <p:txBody>
          <a:bodyPr>
            <a:normAutofit/>
          </a:bodyPr>
          <a:lstStyle>
            <a:lvl1pPr marL="0" indent="0">
              <a:lnSpc>
                <a:spcPct val="100000"/>
              </a:lnSpc>
              <a:spcAft>
                <a:spcPts val="0"/>
              </a:spcAft>
              <a:buNone/>
              <a:defRPr sz="3733">
                <a:solidFill>
                  <a:srgbClr val="62645B"/>
                </a:solidFill>
              </a:defRPr>
            </a:lvl1pPr>
          </a:lstStyle>
          <a:p>
            <a:pPr lvl="0"/>
            <a:r>
              <a:rPr lang="da-DK" noProof="0"/>
              <a:t>Klik for at redigere teksttypografierne i masteren</a:t>
            </a:r>
          </a:p>
        </p:txBody>
      </p:sp>
      <p:pic>
        <p:nvPicPr>
          <p:cNvPr id="10" name="Picture 9" descr="PS_Eng_Logotype_Pos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2169" y="12407765"/>
            <a:ext cx="2326387" cy="7663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58485" y="12416231"/>
            <a:ext cx="939675" cy="489480"/>
          </a:xfrm>
          <a:prstGeom prst="rect">
            <a:avLst/>
          </a:prstGeom>
        </p:spPr>
      </p:pic>
      <p:sp>
        <p:nvSpPr>
          <p:cNvPr id="2" name="Date Placeholder 1"/>
          <p:cNvSpPr>
            <a:spLocks noGrp="1"/>
          </p:cNvSpPr>
          <p:nvPr>
            <p:ph type="dt" sz="half" idx="26"/>
          </p:nvPr>
        </p:nvSpPr>
        <p:spPr/>
        <p:txBody>
          <a:bodyPr/>
          <a:lstStyle/>
          <a:p>
            <a:fld id="{AA6A5D16-EEF9-804E-AB0B-3FE018634BE0}" type="datetime3">
              <a:rPr lang="en-GB" noProof="0" smtClean="0"/>
              <a:t>19 June, 2023</a:t>
            </a:fld>
            <a:endParaRPr lang="en-GB" noProof="0" dirty="0"/>
          </a:p>
        </p:txBody>
      </p:sp>
      <p:sp>
        <p:nvSpPr>
          <p:cNvPr id="3" name="Slide Number Placeholder 2"/>
          <p:cNvSpPr>
            <a:spLocks noGrp="1"/>
          </p:cNvSpPr>
          <p:nvPr>
            <p:ph type="sldNum" sz="quarter" idx="27"/>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865147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itle 1"/>
          <p:cNvSpPr>
            <a:spLocks noGrp="1"/>
          </p:cNvSpPr>
          <p:nvPr>
            <p:ph type="title"/>
          </p:nvPr>
        </p:nvSpPr>
        <p:spPr>
          <a:xfrm>
            <a:off x="1059723" y="785772"/>
            <a:ext cx="22238437" cy="1423277"/>
          </a:xfrm>
        </p:spPr>
        <p:txBody>
          <a:bodyPr/>
          <a:lstStyle>
            <a:lvl1pPr>
              <a:defRPr/>
            </a:lvl1pPr>
          </a:lstStyle>
          <a:p>
            <a:r>
              <a:rPr lang="da-DK" noProof="0"/>
              <a:t>Klik for at redigere titeltypografien i masteren</a:t>
            </a:r>
            <a:endParaRPr lang="en-GB" noProof="0" dirty="0"/>
          </a:p>
        </p:txBody>
      </p:sp>
      <p:sp>
        <p:nvSpPr>
          <p:cNvPr id="7" name="Text Placeholder 6"/>
          <p:cNvSpPr>
            <a:spLocks noGrp="1"/>
          </p:cNvSpPr>
          <p:nvPr>
            <p:ph type="body" sz="quarter" idx="25"/>
          </p:nvPr>
        </p:nvSpPr>
        <p:spPr>
          <a:xfrm>
            <a:off x="4955838" y="12361588"/>
            <a:ext cx="14610629" cy="609613"/>
          </a:xfrm>
        </p:spPr>
        <p:txBody>
          <a:bodyPr>
            <a:normAutofit/>
          </a:bodyPr>
          <a:lstStyle>
            <a:lvl1pPr marL="0" indent="0">
              <a:lnSpc>
                <a:spcPct val="100000"/>
              </a:lnSpc>
              <a:spcAft>
                <a:spcPts val="0"/>
              </a:spcAft>
              <a:buNone/>
              <a:defRPr sz="3733">
                <a:solidFill>
                  <a:srgbClr val="62645B"/>
                </a:solidFill>
              </a:defRPr>
            </a:lvl1pPr>
          </a:lstStyle>
          <a:p>
            <a:pPr lvl="0"/>
            <a:r>
              <a:rPr lang="da-DK" noProof="0"/>
              <a:t>Klik for at redigere teksttypografierne i masteren</a:t>
            </a:r>
          </a:p>
        </p:txBody>
      </p:sp>
      <p:pic>
        <p:nvPicPr>
          <p:cNvPr id="8" name="Picture 7" descr="PS_Eng_Logotype_Pos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2169" y="12407765"/>
            <a:ext cx="2326387" cy="7663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58485" y="12416231"/>
            <a:ext cx="939675" cy="489480"/>
          </a:xfrm>
          <a:prstGeom prst="rect">
            <a:avLst/>
          </a:prstGeom>
        </p:spPr>
      </p:pic>
      <p:sp>
        <p:nvSpPr>
          <p:cNvPr id="4" name="Date Placeholder 3"/>
          <p:cNvSpPr>
            <a:spLocks noGrp="1"/>
          </p:cNvSpPr>
          <p:nvPr>
            <p:ph type="dt" sz="half" idx="26"/>
          </p:nvPr>
        </p:nvSpPr>
        <p:spPr/>
        <p:txBody>
          <a:bodyPr/>
          <a:lstStyle/>
          <a:p>
            <a:fld id="{AA6A5D16-EEF9-804E-AB0B-3FE018634BE0}" type="datetime3">
              <a:rPr lang="en-GB" noProof="0" smtClean="0"/>
              <a:t>19 June, 2023</a:t>
            </a:fld>
            <a:endParaRPr lang="en-GB" noProof="0" dirty="0"/>
          </a:p>
        </p:txBody>
      </p:sp>
      <p:sp>
        <p:nvSpPr>
          <p:cNvPr id="5" name="Slide Number Placeholder 4"/>
          <p:cNvSpPr>
            <a:spLocks noGrp="1"/>
          </p:cNvSpPr>
          <p:nvPr>
            <p:ph type="sldNum" sz="quarter" idx="27"/>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39627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er with image">
    <p:spTree>
      <p:nvGrpSpPr>
        <p:cNvPr id="1" name=""/>
        <p:cNvGrpSpPr/>
        <p:nvPr/>
      </p:nvGrpSpPr>
      <p:grpSpPr>
        <a:xfrm>
          <a:off x="0" y="0"/>
          <a:ext cx="0" cy="0"/>
          <a:chOff x="0" y="0"/>
          <a:chExt cx="0" cy="0"/>
        </a:xfrm>
      </p:grpSpPr>
      <p:pic>
        <p:nvPicPr>
          <p:cNvPr id="3" name="Picture 2" descr="jacob_egevang1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158" t="15055" r="13952" b="-1"/>
          <a:stretch/>
        </p:blipFill>
        <p:spPr>
          <a:xfrm>
            <a:off x="0" y="0"/>
            <a:ext cx="24384000" cy="13716000"/>
          </a:xfrm>
          <a:prstGeom prst="rect">
            <a:avLst/>
          </a:prstGeom>
        </p:spPr>
      </p:pic>
      <p:sp>
        <p:nvSpPr>
          <p:cNvPr id="2" name="Title 1"/>
          <p:cNvSpPr>
            <a:spLocks noGrp="1"/>
          </p:cNvSpPr>
          <p:nvPr>
            <p:ph type="title"/>
          </p:nvPr>
        </p:nvSpPr>
        <p:spPr>
          <a:xfrm>
            <a:off x="1059727" y="5779912"/>
            <a:ext cx="16054227" cy="4334933"/>
          </a:xfrm>
        </p:spPr>
        <p:txBody>
          <a:bodyPr anchor="t"/>
          <a:lstStyle>
            <a:lvl1pPr>
              <a:lnSpc>
                <a:spcPct val="80000"/>
              </a:lnSpc>
              <a:defRPr sz="17334" b="1" spc="-400" baseline="0">
                <a:solidFill>
                  <a:schemeClr val="tx2"/>
                </a:solidFill>
                <a:latin typeface="+mj-lt"/>
                <a:cs typeface="Arial Black"/>
              </a:defRPr>
            </a:lvl1pPr>
          </a:lstStyle>
          <a:p>
            <a:r>
              <a:rPr lang="da-DK" noProof="0"/>
              <a:t>Klik for at redigere titeltypografien i masteren</a:t>
            </a:r>
            <a:endParaRPr lang="en-GB" noProof="0"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33175" y="11096064"/>
            <a:ext cx="3551987" cy="1853211"/>
          </a:xfrm>
          <a:prstGeom prst="rect">
            <a:avLst/>
          </a:prstGeom>
        </p:spPr>
      </p:pic>
      <p:pic>
        <p:nvPicPr>
          <p:cNvPr id="10" name="Picture 9" descr="PS_Eng_Logotype_Pos_RGB.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33" y="690464"/>
            <a:ext cx="3439067" cy="1160912"/>
          </a:xfrm>
          <a:prstGeom prst="rect">
            <a:avLst/>
          </a:prstGeom>
        </p:spPr>
      </p:pic>
      <p:sp>
        <p:nvSpPr>
          <p:cNvPr id="6" name="Date Placeholder 5"/>
          <p:cNvSpPr>
            <a:spLocks noGrp="1"/>
          </p:cNvSpPr>
          <p:nvPr>
            <p:ph type="dt" sz="half" idx="10"/>
          </p:nvPr>
        </p:nvSpPr>
        <p:spPr/>
        <p:txBody>
          <a:bodyPr/>
          <a:lstStyle/>
          <a:p>
            <a:fld id="{AA6A5D16-EEF9-804E-AB0B-3FE018634BE0}" type="datetime3">
              <a:rPr lang="en-GB" noProof="0" smtClean="0"/>
              <a:t>19 June, 2023</a:t>
            </a:fld>
            <a:endParaRPr lang="en-GB" noProof="0" dirty="0"/>
          </a:p>
        </p:txBody>
      </p:sp>
      <p:sp>
        <p:nvSpPr>
          <p:cNvPr id="7" name="Slide Number Placeholder 6"/>
          <p:cNvSpPr>
            <a:spLocks noGrp="1"/>
          </p:cNvSpPr>
          <p:nvPr>
            <p:ph type="sldNum" sz="quarter" idx="11"/>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23425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02">
    <p:spTree>
      <p:nvGrpSpPr>
        <p:cNvPr id="1" name=""/>
        <p:cNvGrpSpPr/>
        <p:nvPr/>
      </p:nvGrpSpPr>
      <p:grpSpPr>
        <a:xfrm>
          <a:off x="0" y="0"/>
          <a:ext cx="0" cy="0"/>
          <a:chOff x="0" y="0"/>
          <a:chExt cx="0" cy="0"/>
        </a:xfrm>
      </p:grpSpPr>
      <p:sp>
        <p:nvSpPr>
          <p:cNvPr id="8" name="Shape 5">
            <a:extLst>
              <a:ext uri="{FF2B5EF4-FFF2-40B4-BE49-F238E27FC236}">
                <a16:creationId xmlns:a16="http://schemas.microsoft.com/office/drawing/2014/main" id="{0C950034-9B83-2195-A69E-A4416BF79536}"/>
              </a:ext>
            </a:extLst>
          </p:cNvPr>
          <p:cNvSpPr>
            <a:spLocks noGrp="1"/>
          </p:cNvSpPr>
          <p:nvPr>
            <p:ph idx="1" hasCustomPrompt="1"/>
          </p:nvPr>
        </p:nvSpPr>
        <p:spPr>
          <a:xfrm>
            <a:off x="2003425" y="2850776"/>
            <a:ext cx="21005800" cy="9446327"/>
          </a:xfrm>
          <a:prstGeom prst="rect">
            <a:avLst/>
          </a:prstGeom>
          <a:ln w="12700">
            <a:miter lim="400000"/>
          </a:ln>
          <a:extLst>
            <a:ext uri="{C572A759-6A51-4108-AA02-DFA0A04FC94B}">
              <ma14:wrappingTextBoxFlag xmlns:ma14="http://schemas.microsoft.com/office/mac/drawingml/2011/main"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marL="0" indent="0">
              <a:lnSpc>
                <a:spcPct val="100000"/>
              </a:lnSpc>
              <a:buNone/>
              <a:defRPr sz="11500" b="1">
                <a:solidFill>
                  <a:schemeClr val="accent1"/>
                </a:solidFill>
                <a:latin typeface="+mn-lt"/>
              </a:defRPr>
            </a:lvl1pPr>
          </a:lstStyle>
          <a:p>
            <a:r>
              <a:rPr lang="da-DK" noProof="0" dirty="0"/>
              <a:t>INDSÆT</a:t>
            </a:r>
            <a:br>
              <a:rPr lang="da-DK" noProof="0" dirty="0"/>
            </a:br>
            <a:r>
              <a:rPr lang="de-DE" noProof="0" dirty="0"/>
              <a:t>DIAGRAM</a:t>
            </a:r>
            <a:endParaRPr lang="de-DE" dirty="0"/>
          </a:p>
        </p:txBody>
      </p:sp>
      <p:pic>
        <p:nvPicPr>
          <p:cNvPr id="2" name="Grafik 1">
            <a:extLst>
              <a:ext uri="{FF2B5EF4-FFF2-40B4-BE49-F238E27FC236}">
                <a16:creationId xmlns:a16="http://schemas.microsoft.com/office/drawing/2014/main" id="{8D174A1C-7B50-1408-6A93-9309949B97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953674192"/>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26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er with image 02">
    <p:spTree>
      <p:nvGrpSpPr>
        <p:cNvPr id="1" name=""/>
        <p:cNvGrpSpPr/>
        <p:nvPr/>
      </p:nvGrpSpPr>
      <p:grpSpPr>
        <a:xfrm>
          <a:off x="0" y="0"/>
          <a:ext cx="0" cy="0"/>
          <a:chOff x="0" y="0"/>
          <a:chExt cx="0" cy="0"/>
        </a:xfrm>
      </p:grpSpPr>
      <p:pic>
        <p:nvPicPr>
          <p:cNvPr id="3" name="Picture 2" descr="rongsted21.jpg"/>
          <p:cNvPicPr>
            <a:picLocks noChangeAspect="1"/>
          </p:cNvPicPr>
          <p:nvPr userDrawn="1"/>
        </p:nvPicPr>
        <p:blipFill rotWithShape="1">
          <a:blip r:embed="rId2">
            <a:extLst>
              <a:ext uri="{28A0092B-C50C-407E-A947-70E740481C1C}">
                <a14:useLocalDpi xmlns:a14="http://schemas.microsoft.com/office/drawing/2010/main" val="0"/>
              </a:ext>
            </a:extLst>
          </a:blip>
          <a:srcRect l="14741" t="4190" b="4005"/>
          <a:stretch/>
        </p:blipFill>
        <p:spPr>
          <a:xfrm>
            <a:off x="3" y="0"/>
            <a:ext cx="24384000" cy="1371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33" y="692766"/>
            <a:ext cx="3439067" cy="1156309"/>
          </a:xfrm>
          <a:prstGeom prst="rect">
            <a:avLst/>
          </a:prstGeom>
        </p:spPr>
      </p:pic>
      <p:sp>
        <p:nvSpPr>
          <p:cNvPr id="2" name="Title 1"/>
          <p:cNvSpPr>
            <a:spLocks noGrp="1"/>
          </p:cNvSpPr>
          <p:nvPr>
            <p:ph type="title"/>
          </p:nvPr>
        </p:nvSpPr>
        <p:spPr>
          <a:xfrm>
            <a:off x="1059728" y="3330233"/>
            <a:ext cx="11001040" cy="8396099"/>
          </a:xfrm>
        </p:spPr>
        <p:txBody>
          <a:bodyPr anchor="t"/>
          <a:lstStyle>
            <a:lvl1pPr>
              <a:defRPr sz="9333" b="1" spc="-213" baseline="0">
                <a:solidFill>
                  <a:schemeClr val="tx2"/>
                </a:solidFill>
                <a:latin typeface="+mj-lt"/>
                <a:cs typeface="Arial Black"/>
              </a:defRPr>
            </a:lvl1pPr>
          </a:lstStyle>
          <a:p>
            <a:r>
              <a:rPr lang="da-DK" noProof="0"/>
              <a:t>Klik for at redigere titeltypografien i masteren</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65706" y="9150691"/>
            <a:ext cx="7315021" cy="3821163"/>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A6A5D16-EEF9-804E-AB0B-3FE018634BE0}" type="datetime3">
              <a:rPr lang="en-GB" noProof="0" smtClean="0"/>
              <a:pPr/>
              <a:t>19 June, 2023</a:t>
            </a:fld>
            <a:endParaRPr lang="en-GB" noProof="0"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9797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eaker - White">
    <p:spTree>
      <p:nvGrpSpPr>
        <p:cNvPr id="1" name=""/>
        <p:cNvGrpSpPr/>
        <p:nvPr/>
      </p:nvGrpSpPr>
      <p:grpSpPr>
        <a:xfrm>
          <a:off x="0" y="0"/>
          <a:ext cx="0" cy="0"/>
          <a:chOff x="0" y="0"/>
          <a:chExt cx="0" cy="0"/>
        </a:xfrm>
      </p:grpSpPr>
      <p:sp>
        <p:nvSpPr>
          <p:cNvPr id="7" name="Title 1"/>
          <p:cNvSpPr>
            <a:spLocks noGrp="1"/>
          </p:cNvSpPr>
          <p:nvPr>
            <p:ph type="title"/>
          </p:nvPr>
        </p:nvSpPr>
        <p:spPr>
          <a:xfrm>
            <a:off x="1059726" y="2877264"/>
            <a:ext cx="18506741" cy="7689136"/>
          </a:xfrm>
        </p:spPr>
        <p:txBody>
          <a:bodyPr/>
          <a:lstStyle>
            <a:lvl1pPr>
              <a:defRPr sz="11200" b="0" spc="-213">
                <a:solidFill>
                  <a:schemeClr val="tx2"/>
                </a:solidFill>
              </a:defRPr>
            </a:lvl1pPr>
          </a:lstStyle>
          <a:p>
            <a:r>
              <a:rPr lang="da-DK" noProof="0"/>
              <a:t>Klik for at redigere titeltypografien i masteren</a:t>
            </a:r>
            <a:endParaRPr lang="en-GB"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175" y="11096064"/>
            <a:ext cx="3551987" cy="1853211"/>
          </a:xfrm>
          <a:prstGeom prst="rect">
            <a:avLst/>
          </a:prstGeom>
        </p:spPr>
      </p:pic>
      <p:pic>
        <p:nvPicPr>
          <p:cNvPr id="8" name="Picture 7" descr="PS_Eng_Logotype_Pos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33" y="690464"/>
            <a:ext cx="3439067" cy="1160912"/>
          </a:xfrm>
          <a:prstGeom prst="rect">
            <a:avLst/>
          </a:prstGeom>
        </p:spPr>
      </p:pic>
      <p:sp>
        <p:nvSpPr>
          <p:cNvPr id="4" name="Date Placeholder 3"/>
          <p:cNvSpPr>
            <a:spLocks noGrp="1"/>
          </p:cNvSpPr>
          <p:nvPr>
            <p:ph type="dt" sz="half" idx="10"/>
          </p:nvPr>
        </p:nvSpPr>
        <p:spPr/>
        <p:txBody>
          <a:bodyPr/>
          <a:lstStyle/>
          <a:p>
            <a:fld id="{AA6A5D16-EEF9-804E-AB0B-3FE018634BE0}" type="datetime3">
              <a:rPr lang="en-GB" noProof="0" smtClean="0"/>
              <a:t>19 June, 2023</a:t>
            </a:fld>
            <a:endParaRPr lang="en-GB" noProof="0" dirty="0"/>
          </a:p>
        </p:txBody>
      </p:sp>
      <p:sp>
        <p:nvSpPr>
          <p:cNvPr id="9" name="Slide Number Placeholder 8"/>
          <p:cNvSpPr>
            <a:spLocks noGrp="1"/>
          </p:cNvSpPr>
          <p:nvPr>
            <p:ph type="sldNum" sz="quarter" idx="11"/>
          </p:nvPr>
        </p:nvSpPr>
        <p:spPr/>
        <p:txBody>
          <a:bodyPr/>
          <a:lstStyle/>
          <a:p>
            <a:r>
              <a:rPr lang="en-GB" noProof="0" dirty="0"/>
              <a:t>Page </a:t>
            </a:r>
            <a:fld id="{4F2B6656-7882-4CEF-9850-9EB873E823C4}" type="slidenum">
              <a:rPr lang="en-GB" noProof="0" smtClean="0"/>
              <a:pPr/>
              <a:t>‹nr.›</a:t>
            </a:fld>
            <a:endParaRPr lang="en-GB" noProof="0" dirty="0"/>
          </a:p>
        </p:txBody>
      </p:sp>
    </p:spTree>
    <p:extLst>
      <p:ext uri="{BB962C8B-B14F-4D97-AF65-F5344CB8AC3E}">
        <p14:creationId xmlns:p14="http://schemas.microsoft.com/office/powerpoint/2010/main" val="3749880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Title 1"/>
          <p:cNvSpPr>
            <a:spLocks noGrp="1"/>
          </p:cNvSpPr>
          <p:nvPr>
            <p:ph type="title"/>
          </p:nvPr>
        </p:nvSpPr>
        <p:spPr>
          <a:xfrm>
            <a:off x="1110357" y="2867382"/>
            <a:ext cx="10950411" cy="5554133"/>
          </a:xfrm>
        </p:spPr>
        <p:txBody>
          <a:bodyPr/>
          <a:lstStyle>
            <a:lvl1pPr>
              <a:defRPr sz="11200" b="0" spc="-213" baseline="0">
                <a:solidFill>
                  <a:schemeClr val="bg1"/>
                </a:solidFill>
              </a:defRPr>
            </a:lvl1pPr>
          </a:lstStyle>
          <a:p>
            <a:r>
              <a:rPr lang="da-DK" noProof="0"/>
              <a:t>Klik for at redigere titeltypografien i masteren</a:t>
            </a:r>
            <a:endParaRPr lang="en-GB" noProof="0" dirty="0"/>
          </a:p>
        </p:txBody>
      </p:sp>
      <p:sp>
        <p:nvSpPr>
          <p:cNvPr id="3" name="Text Placeholder 2"/>
          <p:cNvSpPr>
            <a:spLocks noGrp="1"/>
          </p:cNvSpPr>
          <p:nvPr>
            <p:ph type="body" sz="quarter" idx="10" hasCustomPrompt="1"/>
          </p:nvPr>
        </p:nvSpPr>
        <p:spPr>
          <a:xfrm>
            <a:off x="12886291" y="492322"/>
            <a:ext cx="11023600" cy="11857709"/>
          </a:xfrm>
        </p:spPr>
        <p:txBody>
          <a:bodyPr anchor="ctr"/>
          <a:lstStyle>
            <a:lvl1pPr marL="0" indent="0" algn="r">
              <a:buNone/>
              <a:defRPr sz="106668" b="1">
                <a:solidFill>
                  <a:schemeClr val="accent1">
                    <a:lumMod val="60000"/>
                    <a:lumOff val="40000"/>
                  </a:schemeClr>
                </a:solidFill>
              </a:defRPr>
            </a:lvl1pPr>
          </a:lstStyle>
          <a:p>
            <a:pPr lvl="0"/>
            <a:r>
              <a:rPr lang="en-GB" noProof="0" dirty="0"/>
              <a:t>2</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933" y="692766"/>
            <a:ext cx="3439067" cy="1156309"/>
          </a:xfrm>
          <a:prstGeom prst="rect">
            <a:avLst/>
          </a:prstGeom>
        </p:spPr>
      </p:pic>
    </p:spTree>
    <p:extLst>
      <p:ext uri="{BB962C8B-B14F-4D97-AF65-F5344CB8AC3E}">
        <p14:creationId xmlns:p14="http://schemas.microsoft.com/office/powerpoint/2010/main" val="2990543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er with image and logo">
    <p:spTree>
      <p:nvGrpSpPr>
        <p:cNvPr id="1" name=""/>
        <p:cNvGrpSpPr/>
        <p:nvPr/>
      </p:nvGrpSpPr>
      <p:grpSpPr>
        <a:xfrm>
          <a:off x="0" y="0"/>
          <a:ext cx="0" cy="0"/>
          <a:chOff x="0" y="0"/>
          <a:chExt cx="0" cy="0"/>
        </a:xfrm>
      </p:grpSpPr>
      <p:sp>
        <p:nvSpPr>
          <p:cNvPr id="10" name="Picture Placeholder 5"/>
          <p:cNvSpPr>
            <a:spLocks noGrp="1"/>
          </p:cNvSpPr>
          <p:nvPr>
            <p:ph type="pic" sz="quarter" idx="11"/>
          </p:nvPr>
        </p:nvSpPr>
        <p:spPr>
          <a:xfrm>
            <a:off x="0" y="0"/>
            <a:ext cx="24384000" cy="13716000"/>
          </a:xfrm>
          <a:solidFill>
            <a:srgbClr val="D02827"/>
          </a:solidFill>
        </p:spPr>
        <p:txBody>
          <a:bodyPr anchor="t">
            <a:normAutofit/>
          </a:bodyPr>
          <a:lstStyle>
            <a:lvl1pPr marL="0" indent="0" algn="ctr">
              <a:buNone/>
              <a:defRPr sz="3200">
                <a:solidFill>
                  <a:schemeClr val="bg1"/>
                </a:solidFill>
              </a:defRPr>
            </a:lvl1pPr>
          </a:lstStyle>
          <a:p>
            <a:r>
              <a:rPr lang="da-DK" noProof="0"/>
              <a:t>Klik på ikonet for at tilføje et billede</a:t>
            </a:r>
            <a:endParaRPr lang="en-GB" noProof="0" dirty="0"/>
          </a:p>
        </p:txBody>
      </p:sp>
      <p:sp>
        <p:nvSpPr>
          <p:cNvPr id="8" name="Text Placeholder 4"/>
          <p:cNvSpPr>
            <a:spLocks noGrp="1"/>
          </p:cNvSpPr>
          <p:nvPr>
            <p:ph type="body" sz="quarter" idx="10" hasCustomPrompt="1"/>
          </p:nvPr>
        </p:nvSpPr>
        <p:spPr>
          <a:xfrm>
            <a:off x="5802489" y="3840247"/>
            <a:ext cx="17581741" cy="9031357"/>
          </a:xfrm>
          <a:blipFill rotWithShape="1">
            <a:blip r:embed="rId2"/>
            <a:stretch>
              <a:fillRect/>
            </a:stretch>
          </a:blipFill>
        </p:spPr>
        <p:txBody>
          <a:bodyPr/>
          <a:lstStyle>
            <a:lvl1pPr marL="0" indent="0">
              <a:buNone/>
              <a:defRPr sz="267">
                <a:solidFill>
                  <a:schemeClr val="bg1"/>
                </a:solidFill>
              </a:defRPr>
            </a:lvl1pPr>
          </a:lstStyle>
          <a:p>
            <a:pPr lvl="0"/>
            <a:r>
              <a:rPr lang="en-GB" noProof="0" dirty="0"/>
              <a:t>,</a:t>
            </a:r>
          </a:p>
        </p:txBody>
      </p:sp>
      <p:sp>
        <p:nvSpPr>
          <p:cNvPr id="6" name="Text Placeholder 4"/>
          <p:cNvSpPr>
            <a:spLocks noGrp="1"/>
          </p:cNvSpPr>
          <p:nvPr>
            <p:ph type="body" sz="quarter" idx="12" hasCustomPrompt="1"/>
          </p:nvPr>
        </p:nvSpPr>
        <p:spPr>
          <a:xfrm>
            <a:off x="1132933" y="690465"/>
            <a:ext cx="3439067" cy="1160915"/>
          </a:xfrm>
          <a:blipFill rotWithShape="1">
            <a:blip r:embed="rId3"/>
            <a:stretch>
              <a:fillRect/>
            </a:stretch>
          </a:blipFill>
        </p:spPr>
        <p:txBody>
          <a:bodyPr/>
          <a:lstStyle>
            <a:lvl1pPr marL="0" indent="0">
              <a:buNone/>
              <a:defRPr sz="267">
                <a:solidFill>
                  <a:schemeClr val="bg1"/>
                </a:solidFill>
              </a:defRPr>
            </a:lvl1pPr>
          </a:lstStyle>
          <a:p>
            <a:pPr lvl="0"/>
            <a:r>
              <a:rPr lang="en-GB" noProof="0" dirty="0"/>
              <a:t>,</a:t>
            </a:r>
          </a:p>
        </p:txBody>
      </p:sp>
    </p:spTree>
    <p:extLst>
      <p:ext uri="{BB962C8B-B14F-4D97-AF65-F5344CB8AC3E}">
        <p14:creationId xmlns:p14="http://schemas.microsoft.com/office/powerpoint/2010/main" val="669344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er with large PS!">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24384000" cy="13716000"/>
          </a:xfrm>
          <a:solidFill>
            <a:srgbClr val="D02827"/>
          </a:solidFill>
        </p:spPr>
        <p:txBody>
          <a:bodyPr anchor="t">
            <a:normAutofit/>
          </a:bodyPr>
          <a:lstStyle>
            <a:lvl1pPr marL="0" indent="0" algn="ctr">
              <a:buNone/>
              <a:defRPr sz="3200">
                <a:solidFill>
                  <a:schemeClr val="bg1"/>
                </a:solidFill>
              </a:defRPr>
            </a:lvl1pPr>
          </a:lstStyle>
          <a:p>
            <a:r>
              <a:rPr lang="da-DK" noProof="0"/>
              <a:t>Klik på ikonet for at tilføje et billede</a:t>
            </a:r>
            <a:endParaRPr lang="en-GB" noProof="0" dirty="0"/>
          </a:p>
        </p:txBody>
      </p:sp>
      <p:sp>
        <p:nvSpPr>
          <p:cNvPr id="4" name="Text Placeholder 4"/>
          <p:cNvSpPr>
            <a:spLocks noGrp="1"/>
          </p:cNvSpPr>
          <p:nvPr>
            <p:ph type="body" sz="quarter" idx="10" hasCustomPrompt="1"/>
          </p:nvPr>
        </p:nvSpPr>
        <p:spPr>
          <a:xfrm>
            <a:off x="824088" y="797243"/>
            <a:ext cx="22837424" cy="11972763"/>
          </a:xfrm>
          <a:blipFill rotWithShape="1">
            <a:blip r:embed="rId2"/>
            <a:stretch>
              <a:fillRect/>
            </a:stretch>
          </a:blipFill>
        </p:spPr>
        <p:txBody>
          <a:bodyPr/>
          <a:lstStyle>
            <a:lvl1pPr marL="0" indent="0">
              <a:buNone/>
              <a:defRPr sz="267">
                <a:solidFill>
                  <a:schemeClr val="bg1"/>
                </a:solidFill>
              </a:defRPr>
            </a:lvl1pPr>
          </a:lstStyle>
          <a:p>
            <a:pPr lvl="0"/>
            <a:r>
              <a:rPr lang="en-GB" noProof="0" dirty="0"/>
              <a:t>,</a:t>
            </a:r>
          </a:p>
        </p:txBody>
      </p:sp>
    </p:spTree>
    <p:extLst>
      <p:ext uri="{BB962C8B-B14F-4D97-AF65-F5344CB8AC3E}">
        <p14:creationId xmlns:p14="http://schemas.microsoft.com/office/powerpoint/2010/main" val="2898783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sinesscard slide">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a:xfrm>
            <a:off x="1132932" y="3294388"/>
            <a:ext cx="16733336" cy="4020813"/>
          </a:xfrm>
        </p:spPr>
        <p:txBody>
          <a:bodyPr anchor="t"/>
          <a:lstStyle>
            <a:lvl1pPr marL="0" indent="0">
              <a:lnSpc>
                <a:spcPct val="100000"/>
              </a:lnSpc>
              <a:spcBef>
                <a:spcPts val="0"/>
              </a:spcBef>
              <a:spcAft>
                <a:spcPts val="0"/>
              </a:spcAft>
              <a:buNone/>
              <a:defRPr sz="13334">
                <a:solidFill>
                  <a:srgbClr val="FFFFFF"/>
                </a:solidFill>
              </a:defRPr>
            </a:lvl1pPr>
          </a:lstStyle>
          <a:p>
            <a:pPr lvl="0"/>
            <a:r>
              <a:rPr lang="en-GB" noProof="0" dirty="0" err="1"/>
              <a:t>patientsikkerhed.dk</a:t>
            </a:r>
            <a:br>
              <a:rPr lang="en-GB" noProof="0" dirty="0"/>
            </a:br>
            <a:r>
              <a:rPr lang="en-GB" noProof="0" dirty="0"/>
              <a:t>@</a:t>
            </a:r>
            <a:r>
              <a:rPr lang="en-GB" noProof="0" dirty="0" err="1"/>
              <a:t>patientsikker</a:t>
            </a:r>
            <a:endParaRPr lang="en-GB" noProof="0" dirty="0"/>
          </a:p>
        </p:txBody>
      </p:sp>
      <p:sp>
        <p:nvSpPr>
          <p:cNvPr id="2" name="Title 1"/>
          <p:cNvSpPr>
            <a:spLocks noGrp="1"/>
          </p:cNvSpPr>
          <p:nvPr>
            <p:ph type="title" hasCustomPrompt="1"/>
          </p:nvPr>
        </p:nvSpPr>
        <p:spPr>
          <a:xfrm>
            <a:off x="9839867" y="10645737"/>
            <a:ext cx="6942981" cy="1891352"/>
          </a:xfrm>
        </p:spPr>
        <p:txBody>
          <a:bodyPr anchor="t"/>
          <a:lstStyle>
            <a:lvl1pPr>
              <a:lnSpc>
                <a:spcPct val="100000"/>
              </a:lnSpc>
              <a:spcBef>
                <a:spcPts val="0"/>
              </a:spcBef>
              <a:spcAft>
                <a:spcPts val="0"/>
              </a:spcAft>
              <a:defRPr sz="3733" b="0" spc="-213" baseline="0">
                <a:solidFill>
                  <a:srgbClr val="FFFFFF"/>
                </a:solidFill>
                <a:latin typeface="+mj-lt"/>
                <a:cs typeface="Arial Black"/>
              </a:defRPr>
            </a:lvl1pPr>
          </a:lstStyle>
          <a:p>
            <a:r>
              <a:rPr lang="en-GB" noProof="0" dirty="0"/>
              <a:t>+45 XXXX XXXX</a:t>
            </a:r>
            <a:br>
              <a:rPr lang="en-GB" noProof="0" dirty="0"/>
            </a:br>
            <a:r>
              <a:rPr lang="en-GB" noProof="0" dirty="0"/>
              <a:t>+45 XXXX XXXX</a:t>
            </a:r>
            <a:br>
              <a:rPr lang="en-GB" noProof="0" dirty="0"/>
            </a:br>
            <a:r>
              <a:rPr lang="en-GB" noProof="0" dirty="0" err="1"/>
              <a:t>name@patientsikkerhed.dk</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58539" y="679176"/>
            <a:ext cx="4107504" cy="2143045"/>
          </a:xfrm>
          <a:prstGeom prst="rect">
            <a:avLst/>
          </a:prstGeom>
        </p:spPr>
      </p:pic>
      <p:sp>
        <p:nvSpPr>
          <p:cNvPr id="14" name="TextBox 13"/>
          <p:cNvSpPr txBox="1"/>
          <p:nvPr userDrawn="1"/>
        </p:nvSpPr>
        <p:spPr>
          <a:xfrm>
            <a:off x="17866267" y="10645736"/>
            <a:ext cx="5637200" cy="2694071"/>
          </a:xfrm>
          <a:prstGeom prst="rect">
            <a:avLst/>
          </a:prstGeom>
          <a:noFill/>
        </p:spPr>
        <p:txBody>
          <a:bodyPr wrap="square" lIns="0" tIns="0" rIns="0" bIns="0" rtlCol="0">
            <a:spAutoFit/>
          </a:bodyPr>
          <a:lstStyle/>
          <a:p>
            <a:r>
              <a:rPr lang="en-GB" sz="3733" b="0" i="0" u="none" strike="noStrike" kern="1200" baseline="0" noProof="0" dirty="0">
                <a:solidFill>
                  <a:srgbClr val="FFFFFF"/>
                </a:solidFill>
                <a:latin typeface="+mn-lt"/>
                <a:ea typeface="+mn-ea"/>
                <a:cs typeface="+mn-cs"/>
              </a:rPr>
              <a:t>c/o Frederiksberg Hospital</a:t>
            </a:r>
          </a:p>
          <a:p>
            <a:r>
              <a:rPr lang="en-GB" sz="3733" b="0" i="0" u="none" strike="noStrike" kern="1200" baseline="0" noProof="0" dirty="0" err="1">
                <a:solidFill>
                  <a:srgbClr val="FFFFFF"/>
                </a:solidFill>
                <a:latin typeface="+mn-lt"/>
                <a:ea typeface="+mn-ea"/>
                <a:cs typeface="+mn-cs"/>
              </a:rPr>
              <a:t>Vej</a:t>
            </a:r>
            <a:r>
              <a:rPr lang="en-GB" sz="3733" b="0" i="0" u="none" strike="noStrike" kern="1200" baseline="0" noProof="0" dirty="0">
                <a:solidFill>
                  <a:srgbClr val="FFFFFF"/>
                </a:solidFill>
                <a:latin typeface="+mn-lt"/>
                <a:ea typeface="+mn-ea"/>
                <a:cs typeface="+mn-cs"/>
              </a:rPr>
              <a:t> 8, </a:t>
            </a:r>
            <a:r>
              <a:rPr lang="en-GB" sz="3733" b="0" i="0" u="none" strike="noStrike" kern="1200" baseline="0" noProof="0" dirty="0" err="1">
                <a:solidFill>
                  <a:srgbClr val="FFFFFF"/>
                </a:solidFill>
                <a:latin typeface="+mn-lt"/>
                <a:ea typeface="+mn-ea"/>
                <a:cs typeface="+mn-cs"/>
              </a:rPr>
              <a:t>indgang</a:t>
            </a:r>
            <a:r>
              <a:rPr lang="en-GB" sz="3733" b="0" i="0" u="none" strike="noStrike" kern="1200" baseline="0" noProof="0" dirty="0">
                <a:solidFill>
                  <a:srgbClr val="FFFFFF"/>
                </a:solidFill>
                <a:latin typeface="+mn-lt"/>
                <a:ea typeface="+mn-ea"/>
                <a:cs typeface="+mn-cs"/>
              </a:rPr>
              <a:t> 1, 1. </a:t>
            </a:r>
            <a:r>
              <a:rPr lang="en-GB" sz="3733" b="0" i="0" u="none" strike="noStrike" kern="1200" baseline="0" noProof="0" dirty="0" err="1">
                <a:solidFill>
                  <a:srgbClr val="FFFFFF"/>
                </a:solidFill>
                <a:latin typeface="+mn-lt"/>
                <a:ea typeface="+mn-ea"/>
                <a:cs typeface="+mn-cs"/>
              </a:rPr>
              <a:t>sal</a:t>
            </a:r>
            <a:endParaRPr lang="en-GB" sz="3733" b="0" i="0" u="none" strike="noStrike" kern="1200" baseline="0" noProof="0" dirty="0">
              <a:solidFill>
                <a:srgbClr val="FFFFFF"/>
              </a:solidFill>
              <a:latin typeface="+mn-lt"/>
              <a:ea typeface="+mn-ea"/>
              <a:cs typeface="+mn-cs"/>
            </a:endParaRPr>
          </a:p>
          <a:p>
            <a:r>
              <a:rPr lang="en-GB" sz="3733" b="0" i="0" u="none" strike="noStrike" kern="1200" baseline="0" noProof="0" dirty="0" err="1">
                <a:solidFill>
                  <a:srgbClr val="FFFFFF"/>
                </a:solidFill>
                <a:latin typeface="+mn-lt"/>
                <a:ea typeface="+mn-ea"/>
                <a:cs typeface="+mn-cs"/>
              </a:rPr>
              <a:t>Nordre</a:t>
            </a:r>
            <a:r>
              <a:rPr lang="en-GB" sz="3733" b="0" i="0" u="none" strike="noStrike" kern="1200" baseline="0" noProof="0" dirty="0">
                <a:solidFill>
                  <a:srgbClr val="FFFFFF"/>
                </a:solidFill>
                <a:latin typeface="+mn-lt"/>
                <a:ea typeface="+mn-ea"/>
                <a:cs typeface="+mn-cs"/>
              </a:rPr>
              <a:t> </a:t>
            </a:r>
            <a:r>
              <a:rPr lang="en-GB" sz="3733" b="0" i="0" u="none" strike="noStrike" kern="1200" baseline="0" noProof="0" dirty="0" err="1">
                <a:solidFill>
                  <a:srgbClr val="FFFFFF"/>
                </a:solidFill>
                <a:latin typeface="+mn-lt"/>
                <a:ea typeface="+mn-ea"/>
                <a:cs typeface="+mn-cs"/>
              </a:rPr>
              <a:t>Fasanvej</a:t>
            </a:r>
            <a:r>
              <a:rPr lang="en-GB" sz="3733" b="0" i="0" u="none" strike="noStrike" kern="1200" baseline="0" noProof="0" dirty="0">
                <a:solidFill>
                  <a:srgbClr val="FFFFFF"/>
                </a:solidFill>
                <a:latin typeface="+mn-lt"/>
                <a:ea typeface="+mn-ea"/>
                <a:cs typeface="+mn-cs"/>
              </a:rPr>
              <a:t> 57</a:t>
            </a:r>
          </a:p>
          <a:p>
            <a:r>
              <a:rPr lang="en-GB" sz="3733" b="0" i="0" u="none" strike="noStrike" kern="1200" baseline="0" noProof="0" dirty="0">
                <a:solidFill>
                  <a:srgbClr val="FFFFFF"/>
                </a:solidFill>
                <a:latin typeface="+mn-lt"/>
                <a:ea typeface="+mn-ea"/>
                <a:cs typeface="+mn-cs"/>
              </a:rPr>
              <a:t>2000 Frederiksberg</a:t>
            </a:r>
          </a:p>
        </p:txBody>
      </p:sp>
      <p:sp>
        <p:nvSpPr>
          <p:cNvPr id="21" name="Text Placeholder 4"/>
          <p:cNvSpPr>
            <a:spLocks noGrp="1"/>
          </p:cNvSpPr>
          <p:nvPr>
            <p:ph type="body" sz="quarter" idx="18" hasCustomPrompt="1"/>
          </p:nvPr>
        </p:nvSpPr>
        <p:spPr>
          <a:xfrm>
            <a:off x="1132933" y="10645736"/>
            <a:ext cx="6758000" cy="1751755"/>
          </a:xfrm>
        </p:spPr>
        <p:txBody>
          <a:bodyPr/>
          <a:lstStyle>
            <a:lvl1pPr marL="0" indent="0">
              <a:lnSpc>
                <a:spcPct val="100000"/>
              </a:lnSpc>
              <a:spcBef>
                <a:spcPts val="0"/>
              </a:spcBef>
              <a:spcAft>
                <a:spcPts val="0"/>
              </a:spcAft>
              <a:buNone/>
              <a:defRPr sz="3733" b="1" baseline="0">
                <a:solidFill>
                  <a:srgbClr val="FFFFFF"/>
                </a:solidFill>
              </a:defRPr>
            </a:lvl1pPr>
          </a:lstStyle>
          <a:p>
            <a:pPr lvl="0"/>
            <a:r>
              <a:rPr lang="en-GB" noProof="0" dirty="0"/>
              <a:t>Name Surname</a:t>
            </a:r>
          </a:p>
          <a:p>
            <a:pPr lvl="0"/>
            <a:r>
              <a:rPr lang="en-GB" noProof="0" dirty="0"/>
              <a:t>Title</a:t>
            </a:r>
          </a:p>
        </p:txBody>
      </p:sp>
      <p:sp>
        <p:nvSpPr>
          <p:cNvPr id="23" name="Title 1"/>
          <p:cNvSpPr txBox="1">
            <a:spLocks/>
          </p:cNvSpPr>
          <p:nvPr userDrawn="1"/>
        </p:nvSpPr>
        <p:spPr>
          <a:xfrm>
            <a:off x="8636000" y="10645737"/>
            <a:ext cx="1644133" cy="1891352"/>
          </a:xfrm>
          <a:prstGeom prst="rect">
            <a:avLst/>
          </a:prstGeom>
        </p:spPr>
        <p:txBody>
          <a:bodyPr vert="horz" lIns="0" tIns="0" rIns="0" bIns="0" rtlCol="0" anchor="t" anchorCtr="0">
            <a:noAutofit/>
          </a:bodyPr>
          <a:lstStyle>
            <a:lvl1pPr algn="l" defTabSz="685800" rtl="0" eaLnBrk="1" latinLnBrk="0" hangingPunct="1">
              <a:lnSpc>
                <a:spcPct val="100000"/>
              </a:lnSpc>
              <a:spcBef>
                <a:spcPts val="0"/>
              </a:spcBef>
              <a:spcAft>
                <a:spcPts val="0"/>
              </a:spcAft>
              <a:buNone/>
              <a:defRPr sz="2200" b="0" kern="1200" spc="-80" baseline="0">
                <a:solidFill>
                  <a:srgbClr val="FFFFFF"/>
                </a:solidFill>
                <a:latin typeface="+mj-lt"/>
                <a:ea typeface="+mj-ea"/>
                <a:cs typeface="Arial Black"/>
              </a:defRPr>
            </a:lvl1pPr>
          </a:lstStyle>
          <a:p>
            <a:r>
              <a:rPr lang="en-GB" sz="3733" noProof="0" dirty="0"/>
              <a:t>T</a:t>
            </a:r>
          </a:p>
          <a:p>
            <a:r>
              <a:rPr lang="en-GB" sz="3733" noProof="0" dirty="0"/>
              <a:t>M</a:t>
            </a:r>
          </a:p>
          <a:p>
            <a:r>
              <a:rPr lang="en-GB" sz="3733" noProof="0" dirty="0"/>
              <a:t>@</a:t>
            </a:r>
          </a:p>
        </p:txBody>
      </p:sp>
      <p:pic>
        <p:nvPicPr>
          <p:cNvPr id="11" name="Picture 10" descr="PS_Eng_Logotype_Neg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34" y="679177"/>
            <a:ext cx="5504933" cy="1860824"/>
          </a:xfrm>
          <a:prstGeom prst="rect">
            <a:avLst/>
          </a:prstGeom>
        </p:spPr>
      </p:pic>
    </p:spTree>
    <p:extLst>
      <p:ext uri="{BB962C8B-B14F-4D97-AF65-F5344CB8AC3E}">
        <p14:creationId xmlns:p14="http://schemas.microsoft.com/office/powerpoint/2010/main" val="3323699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ntroslide 01">
    <p:bg>
      <p:bgPr>
        <a:solidFill>
          <a:schemeClr val="accent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2AB4032-C0FB-05E8-B204-79A4098A123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7808688"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spTree>
    <p:extLst>
      <p:ext uri="{BB962C8B-B14F-4D97-AF65-F5344CB8AC3E}">
        <p14:creationId xmlns:p14="http://schemas.microsoft.com/office/powerpoint/2010/main" val="375222568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Introslide 01">
    <p:bg>
      <p:bgPr>
        <a:solidFill>
          <a:schemeClr val="accent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7808688"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pic>
        <p:nvPicPr>
          <p:cNvPr id="3" name="Grafik 2">
            <a:extLst>
              <a:ext uri="{FF2B5EF4-FFF2-40B4-BE49-F238E27FC236}">
                <a16:creationId xmlns:a16="http://schemas.microsoft.com/office/drawing/2014/main" id="{41ED0D4C-61AE-7C99-ABE3-6F880C2158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8100" y="1060450"/>
            <a:ext cx="11607800" cy="11595100"/>
          </a:xfrm>
          <a:prstGeom prst="rect">
            <a:avLst/>
          </a:prstGeom>
        </p:spPr>
      </p:pic>
      <p:pic>
        <p:nvPicPr>
          <p:cNvPr id="8" name="Grafik 7">
            <a:extLst>
              <a:ext uri="{FF2B5EF4-FFF2-40B4-BE49-F238E27FC236}">
                <a16:creationId xmlns:a16="http://schemas.microsoft.com/office/drawing/2014/main" id="{8F472D75-8765-25CD-A382-0A433FD1D69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404690256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ntroslide 01">
    <p:bg>
      <p:bgPr>
        <a:solidFill>
          <a:schemeClr val="accent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692843" y="2501153"/>
            <a:ext cx="11623041" cy="4580131"/>
          </a:xfrm>
        </p:spPr>
        <p:txBody>
          <a:bodyPr anchor="b">
            <a:noAutofit/>
          </a:bodyPr>
          <a:lstStyle>
            <a:lvl1pPr>
              <a:defRPr sz="16100">
                <a:solidFill>
                  <a:srgbClr val="FFFFFF"/>
                </a:solidFill>
              </a:defRPr>
            </a:lvl1pPr>
          </a:lstStyle>
          <a:p>
            <a:r>
              <a:rPr lang="da-DK" dirty="0"/>
              <a:t>Titel</a:t>
            </a:r>
          </a:p>
        </p:txBody>
      </p:sp>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692843" y="7339164"/>
            <a:ext cx="11623041"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692843" y="8404728"/>
            <a:ext cx="11623041"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Sted</a:t>
            </a:r>
          </a:p>
          <a:p>
            <a:pPr lvl="0"/>
            <a:endParaRPr lang="da-DK" dirty="0"/>
          </a:p>
        </p:txBody>
      </p:sp>
      <p:sp>
        <p:nvSpPr>
          <p:cNvPr id="8" name="Shape 39">
            <a:extLst>
              <a:ext uri="{FF2B5EF4-FFF2-40B4-BE49-F238E27FC236}">
                <a16:creationId xmlns:a16="http://schemas.microsoft.com/office/drawing/2014/main" id="{1D21A039-D73C-6767-33CC-4A1D922E68C7}"/>
              </a:ext>
            </a:extLst>
          </p:cNvPr>
          <p:cNvSpPr>
            <a:spLocks noGrp="1"/>
          </p:cNvSpPr>
          <p:nvPr>
            <p:ph type="pic" sz="quarter" idx="13" hasCustomPrompt="1"/>
          </p:nvPr>
        </p:nvSpPr>
        <p:spPr>
          <a:xfrm>
            <a:off x="14099459" y="0"/>
            <a:ext cx="10284541" cy="1244237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pic>
        <p:nvPicPr>
          <p:cNvPr id="2" name="Grafik 1">
            <a:extLst>
              <a:ext uri="{FF2B5EF4-FFF2-40B4-BE49-F238E27FC236}">
                <a16:creationId xmlns:a16="http://schemas.microsoft.com/office/drawing/2014/main" id="{DF9E8FE0-1CDF-9433-937B-5A714D7050B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26594624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02">
    <p:bg>
      <p:bgRef idx="1001">
        <a:schemeClr val="bg2"/>
      </p:bgRef>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1" y="2906486"/>
            <a:ext cx="9124674" cy="1665514"/>
          </a:xfrm>
        </p:spPr>
        <p:txBody>
          <a:bodyPr anchor="t"/>
          <a:lstStyle/>
          <a:p>
            <a:r>
              <a:rPr lang="da-DK" dirty="0"/>
              <a:t>Overskrift</a:t>
            </a:r>
          </a:p>
        </p:txBody>
      </p:sp>
      <p:sp>
        <p:nvSpPr>
          <p:cNvPr id="8" name="Shape 5">
            <a:extLst>
              <a:ext uri="{FF2B5EF4-FFF2-40B4-BE49-F238E27FC236}">
                <a16:creationId xmlns:a16="http://schemas.microsoft.com/office/drawing/2014/main" id="{0C950034-9B83-2195-A69E-A4416BF79536}"/>
              </a:ext>
            </a:extLst>
          </p:cNvPr>
          <p:cNvSpPr>
            <a:spLocks noGrp="1"/>
          </p:cNvSpPr>
          <p:nvPr>
            <p:ph idx="1"/>
          </p:nvPr>
        </p:nvSpPr>
        <p:spPr>
          <a:xfrm>
            <a:off x="2027031" y="4751989"/>
            <a:ext cx="20982194" cy="7545114"/>
          </a:xfrm>
          <a:prstGeom prst="rect">
            <a:avLst/>
          </a:prstGeom>
          <a:ln w="12700">
            <a:miter lim="400000"/>
          </a:ln>
          <a:extLst>
            <a:ext uri="{C572A759-6A51-4108-AA02-DFA0A04FC94B}">
              <ma14:wrappingTextBoxFlag xmlns:ma14="http://schemas.microsoft.com/office/mac/drawingml/2011/main"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a:spcBef>
                <a:spcPts val="1800"/>
              </a:spcBef>
              <a:defRPr sz="2800"/>
            </a:lvl1pPr>
            <a:lvl2pPr>
              <a:spcBef>
                <a:spcPts val="1800"/>
              </a:spcBef>
              <a:defRPr sz="2800"/>
            </a:lvl2pPr>
            <a:lvl3pPr>
              <a:spcBef>
                <a:spcPts val="1800"/>
              </a:spcBef>
              <a:defRPr sz="2800"/>
            </a:lvl3pPr>
            <a:lvl4pPr>
              <a:spcBef>
                <a:spcPts val="1800"/>
              </a:spcBef>
              <a:defRPr sz="2800"/>
            </a:lvl4pPr>
            <a:lvl5pPr>
              <a:spcBef>
                <a:spcPts val="1800"/>
              </a:spcBef>
              <a:defRPr sz="28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2" name="Grafik 1">
            <a:extLst>
              <a:ext uri="{FF2B5EF4-FFF2-40B4-BE49-F238E27FC236}">
                <a16:creationId xmlns:a16="http://schemas.microsoft.com/office/drawing/2014/main" id="{BA09F46F-7452-3345-1BCA-C169886852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732683949"/>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2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hape 39">
            <a:extLst>
              <a:ext uri="{FF2B5EF4-FFF2-40B4-BE49-F238E27FC236}">
                <a16:creationId xmlns:a16="http://schemas.microsoft.com/office/drawing/2014/main" id="{26477EFF-312F-530D-04C0-199AB33FB5B5}"/>
              </a:ext>
            </a:extLst>
          </p:cNvPr>
          <p:cNvSpPr>
            <a:spLocks noGrp="1"/>
          </p:cNvSpPr>
          <p:nvPr>
            <p:ph type="pic" sz="quarter" idx="13" hasCustomPrompt="1"/>
          </p:nvPr>
        </p:nvSpPr>
        <p:spPr>
          <a:xfrm>
            <a:off x="14099459" y="0"/>
            <a:ext cx="10284541" cy="1244237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1" y="2906486"/>
            <a:ext cx="9229932" cy="1665514"/>
          </a:xfrm>
        </p:spPr>
        <p:txBody>
          <a:bodyPr anchor="t"/>
          <a:lstStyle/>
          <a:p>
            <a:r>
              <a:rPr lang="da-DK" dirty="0"/>
              <a:t>Agenda</a:t>
            </a:r>
          </a:p>
        </p:txBody>
      </p:sp>
      <p:sp>
        <p:nvSpPr>
          <p:cNvPr id="9" name="Pladsholder til tekst 8">
            <a:extLst>
              <a:ext uri="{FF2B5EF4-FFF2-40B4-BE49-F238E27FC236}">
                <a16:creationId xmlns:a16="http://schemas.microsoft.com/office/drawing/2014/main" id="{5628F8C2-8C1A-8B68-EFDA-6275D040FAB3}"/>
              </a:ext>
            </a:extLst>
          </p:cNvPr>
          <p:cNvSpPr>
            <a:spLocks noGrp="1"/>
          </p:cNvSpPr>
          <p:nvPr>
            <p:ph type="body" sz="quarter" idx="14" hasCustomPrompt="1"/>
          </p:nvPr>
        </p:nvSpPr>
        <p:spPr>
          <a:xfrm>
            <a:off x="2023745" y="5170488"/>
            <a:ext cx="9253538" cy="7505700"/>
          </a:xfrm>
        </p:spPr>
        <p:txBody>
          <a:bodyPr>
            <a:noAutofit/>
          </a:bodyPr>
          <a:lstStyle>
            <a:lvl1pPr marL="457200" indent="-457200">
              <a:lnSpc>
                <a:spcPct val="100000"/>
              </a:lnSpc>
              <a:buFont typeface="Arial" panose="020B0604020202020204" pitchFamily="34" charset="0"/>
              <a:buChar char="•"/>
              <a:defRPr sz="2800" b="1" i="0">
                <a:solidFill>
                  <a:srgbClr val="424242"/>
                </a:solidFill>
                <a:latin typeface="+mn-lt"/>
                <a:ea typeface="+mn-ea"/>
              </a:defRPr>
            </a:lvl1pPr>
          </a:lstStyle>
          <a:p>
            <a:pPr lvl="0"/>
            <a:r>
              <a:rPr lang="da-DK" dirty="0"/>
              <a:t>Punkt 1</a:t>
            </a:r>
          </a:p>
          <a:p>
            <a:pPr lvl="0"/>
            <a:r>
              <a:rPr lang="da-DK" dirty="0"/>
              <a:t>Punkt 2</a:t>
            </a:r>
          </a:p>
          <a:p>
            <a:pPr lvl="0"/>
            <a:r>
              <a:rPr lang="da-DK" dirty="0"/>
              <a:t>Punkt 3</a:t>
            </a:r>
          </a:p>
          <a:p>
            <a:pPr lvl="0"/>
            <a:r>
              <a:rPr lang="da-DK" dirty="0"/>
              <a:t>Punkt 4</a:t>
            </a:r>
          </a:p>
          <a:p>
            <a:pPr lvl="0"/>
            <a:r>
              <a:rPr lang="da-DK" dirty="0"/>
              <a:t>Punkt 5</a:t>
            </a:r>
          </a:p>
        </p:txBody>
      </p:sp>
      <p:pic>
        <p:nvPicPr>
          <p:cNvPr id="5" name="Grafik 4">
            <a:extLst>
              <a:ext uri="{FF2B5EF4-FFF2-40B4-BE49-F238E27FC236}">
                <a16:creationId xmlns:a16="http://schemas.microsoft.com/office/drawing/2014/main" id="{BDDA1940-41F7-DF81-E067-BAF38F34C6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162449034"/>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942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kst02">
    <p:bg>
      <p:bgRef idx="1001">
        <a:schemeClr val="bg2"/>
      </p:bgRef>
    </p:bg>
    <p:spTree>
      <p:nvGrpSpPr>
        <p:cNvPr id="1" name=""/>
        <p:cNvGrpSpPr/>
        <p:nvPr/>
      </p:nvGrpSpPr>
      <p:grpSpPr>
        <a:xfrm>
          <a:off x="0" y="0"/>
          <a:ext cx="0" cy="0"/>
          <a:chOff x="0" y="0"/>
          <a:chExt cx="0" cy="0"/>
        </a:xfrm>
      </p:grpSpPr>
      <p:sp>
        <p:nvSpPr>
          <p:cNvPr id="8" name="Shape 5">
            <a:extLst>
              <a:ext uri="{FF2B5EF4-FFF2-40B4-BE49-F238E27FC236}">
                <a16:creationId xmlns:a16="http://schemas.microsoft.com/office/drawing/2014/main" id="{0C950034-9B83-2195-A69E-A4416BF79536}"/>
              </a:ext>
            </a:extLst>
          </p:cNvPr>
          <p:cNvSpPr>
            <a:spLocks noGrp="1"/>
          </p:cNvSpPr>
          <p:nvPr>
            <p:ph idx="1" hasCustomPrompt="1"/>
          </p:nvPr>
        </p:nvSpPr>
        <p:spPr>
          <a:xfrm>
            <a:off x="2003425" y="2850776"/>
            <a:ext cx="21005800" cy="9446327"/>
          </a:xfrm>
          <a:prstGeom prst="rect">
            <a:avLst/>
          </a:prstGeom>
          <a:ln w="12700">
            <a:miter lim="400000"/>
          </a:ln>
          <a:extLst>
            <a:ext uri="{C572A759-6A51-4108-AA02-DFA0A04FC94B}">
              <ma14:wrappingTextBoxFlag xmlns:ma14="http://schemas.microsoft.com/office/mac/drawingml/2011/main"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marL="0" indent="0">
              <a:lnSpc>
                <a:spcPct val="100000"/>
              </a:lnSpc>
              <a:buNone/>
              <a:defRPr sz="11500" b="1">
                <a:solidFill>
                  <a:schemeClr val="accent1"/>
                </a:solidFill>
                <a:latin typeface="+mn-lt"/>
              </a:defRPr>
            </a:lvl1pPr>
          </a:lstStyle>
          <a:p>
            <a:r>
              <a:rPr lang="da-DK" noProof="0" dirty="0"/>
              <a:t>INDSÆT</a:t>
            </a:r>
            <a:br>
              <a:rPr lang="da-DK" noProof="0" dirty="0"/>
            </a:br>
            <a:r>
              <a:rPr lang="de-DE" noProof="0" dirty="0"/>
              <a:t>DIAGRAM</a:t>
            </a:r>
            <a:endParaRPr lang="de-DE" dirty="0"/>
          </a:p>
        </p:txBody>
      </p:sp>
      <p:pic>
        <p:nvPicPr>
          <p:cNvPr id="2" name="Grafik 1">
            <a:extLst>
              <a:ext uri="{FF2B5EF4-FFF2-40B4-BE49-F238E27FC236}">
                <a16:creationId xmlns:a16="http://schemas.microsoft.com/office/drawing/2014/main" id="{8D174A1C-7B50-1408-6A93-9309949B97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62879111"/>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2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4" name="Shape 39">
            <a:extLst>
              <a:ext uri="{FF2B5EF4-FFF2-40B4-BE49-F238E27FC236}">
                <a16:creationId xmlns:a16="http://schemas.microsoft.com/office/drawing/2014/main" id="{26477EFF-312F-530D-04C0-199AB33FB5B5}"/>
              </a:ext>
            </a:extLst>
          </p:cNvPr>
          <p:cNvSpPr>
            <a:spLocks noGrp="1"/>
          </p:cNvSpPr>
          <p:nvPr>
            <p:ph type="pic" sz="quarter" idx="13" hasCustomPrompt="1"/>
          </p:nvPr>
        </p:nvSpPr>
        <p:spPr>
          <a:xfrm>
            <a:off x="14099459" y="0"/>
            <a:ext cx="10284541" cy="1244237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1" y="2906486"/>
            <a:ext cx="9229932" cy="1665514"/>
          </a:xfrm>
        </p:spPr>
        <p:txBody>
          <a:bodyPr anchor="t"/>
          <a:lstStyle/>
          <a:p>
            <a:r>
              <a:rPr lang="da-DK" dirty="0"/>
              <a:t>Agenda</a:t>
            </a:r>
          </a:p>
        </p:txBody>
      </p:sp>
      <p:sp>
        <p:nvSpPr>
          <p:cNvPr id="9" name="Pladsholder til tekst 8">
            <a:extLst>
              <a:ext uri="{FF2B5EF4-FFF2-40B4-BE49-F238E27FC236}">
                <a16:creationId xmlns:a16="http://schemas.microsoft.com/office/drawing/2014/main" id="{5628F8C2-8C1A-8B68-EFDA-6275D040FAB3}"/>
              </a:ext>
            </a:extLst>
          </p:cNvPr>
          <p:cNvSpPr>
            <a:spLocks noGrp="1"/>
          </p:cNvSpPr>
          <p:nvPr>
            <p:ph type="body" sz="quarter" idx="14" hasCustomPrompt="1"/>
          </p:nvPr>
        </p:nvSpPr>
        <p:spPr>
          <a:xfrm>
            <a:off x="2023745" y="5170488"/>
            <a:ext cx="9253538" cy="7505700"/>
          </a:xfrm>
        </p:spPr>
        <p:txBody>
          <a:bodyPr>
            <a:noAutofit/>
          </a:bodyPr>
          <a:lstStyle>
            <a:lvl1pPr marL="457200" indent="-457200">
              <a:lnSpc>
                <a:spcPct val="100000"/>
              </a:lnSpc>
              <a:buFont typeface="Arial" panose="020B0604020202020204" pitchFamily="34" charset="0"/>
              <a:buChar char="•"/>
              <a:defRPr sz="2800" b="1" i="0">
                <a:solidFill>
                  <a:srgbClr val="424242"/>
                </a:solidFill>
                <a:latin typeface="+mn-lt"/>
                <a:ea typeface="+mn-ea"/>
              </a:defRPr>
            </a:lvl1pPr>
          </a:lstStyle>
          <a:p>
            <a:pPr lvl="0"/>
            <a:r>
              <a:rPr lang="da-DK" dirty="0"/>
              <a:t>Punkt 1</a:t>
            </a:r>
          </a:p>
          <a:p>
            <a:pPr lvl="0"/>
            <a:r>
              <a:rPr lang="da-DK" dirty="0"/>
              <a:t>Punkt 2</a:t>
            </a:r>
          </a:p>
          <a:p>
            <a:pPr lvl="0"/>
            <a:r>
              <a:rPr lang="da-DK" dirty="0"/>
              <a:t>Punkt 3</a:t>
            </a:r>
          </a:p>
          <a:p>
            <a:pPr lvl="0"/>
            <a:r>
              <a:rPr lang="da-DK" dirty="0"/>
              <a:t>Punkt 4</a:t>
            </a:r>
          </a:p>
          <a:p>
            <a:pPr lvl="0"/>
            <a:r>
              <a:rPr lang="da-DK" dirty="0"/>
              <a:t>Punkt 5</a:t>
            </a:r>
          </a:p>
        </p:txBody>
      </p:sp>
      <p:pic>
        <p:nvPicPr>
          <p:cNvPr id="5" name="Grafik 4">
            <a:extLst>
              <a:ext uri="{FF2B5EF4-FFF2-40B4-BE49-F238E27FC236}">
                <a16:creationId xmlns:a16="http://schemas.microsoft.com/office/drawing/2014/main" id="{BDDA1940-41F7-DF81-E067-BAF38F34C6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992377426"/>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942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kst m. billede 01">
    <p:bg>
      <p:bgRef idx="1001">
        <a:schemeClr val="bg2"/>
      </p:bgRef>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14099459" y="0"/>
            <a:ext cx="10284541" cy="1244237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sp>
        <p:nvSpPr>
          <p:cNvPr id="5" name="Pladsholder til tekst 3">
            <a:extLst>
              <a:ext uri="{FF2B5EF4-FFF2-40B4-BE49-F238E27FC236}">
                <a16:creationId xmlns:a16="http://schemas.microsoft.com/office/drawing/2014/main" id="{797972CC-E1E5-F420-E32B-388B98B35DC6}"/>
              </a:ext>
            </a:extLst>
          </p:cNvPr>
          <p:cNvSpPr>
            <a:spLocks noGrp="1"/>
          </p:cNvSpPr>
          <p:nvPr>
            <p:ph type="body" sz="quarter" idx="14"/>
          </p:nvPr>
        </p:nvSpPr>
        <p:spPr>
          <a:xfrm>
            <a:off x="2003425" y="4888376"/>
            <a:ext cx="9323387" cy="914400"/>
          </a:xfrm>
        </p:spPr>
        <p:txBody>
          <a:bodyPr>
            <a:normAutofit/>
          </a:bodyPr>
          <a:lstStyle>
            <a:lvl1pPr marL="0" indent="0">
              <a:buNone/>
              <a:defRPr sz="28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a:t>Rediger teksttypografien i masteren</a:t>
            </a:r>
          </a:p>
        </p:txBody>
      </p:sp>
      <p:sp>
        <p:nvSpPr>
          <p:cNvPr id="6" name="Titel 1">
            <a:extLst>
              <a:ext uri="{FF2B5EF4-FFF2-40B4-BE49-F238E27FC236}">
                <a16:creationId xmlns:a16="http://schemas.microsoft.com/office/drawing/2014/main" id="{3E889A3A-85F2-491D-BD07-9F69F9BDB872}"/>
              </a:ext>
            </a:extLst>
          </p:cNvPr>
          <p:cNvSpPr>
            <a:spLocks noGrp="1"/>
          </p:cNvSpPr>
          <p:nvPr>
            <p:ph type="title" hasCustomPrompt="1"/>
          </p:nvPr>
        </p:nvSpPr>
        <p:spPr>
          <a:xfrm>
            <a:off x="2027030" y="2906486"/>
            <a:ext cx="9323387" cy="1665514"/>
          </a:xfrm>
        </p:spPr>
        <p:txBody>
          <a:bodyPr anchor="t"/>
          <a:lstStyle/>
          <a:p>
            <a:r>
              <a:rPr lang="da-DK" dirty="0"/>
              <a:t>Overskrift</a:t>
            </a:r>
          </a:p>
        </p:txBody>
      </p:sp>
      <p:pic>
        <p:nvPicPr>
          <p:cNvPr id="7" name="Grafik 6">
            <a:extLst>
              <a:ext uri="{FF2B5EF4-FFF2-40B4-BE49-F238E27FC236}">
                <a16:creationId xmlns:a16="http://schemas.microsoft.com/office/drawing/2014/main" id="{1023AF02-B7FF-5CEA-B61C-4D99C62B7D9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67194974"/>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12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kst m. billede 03">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FD785-90DC-0259-68BB-0CFEC6EAC10B}"/>
              </a:ext>
            </a:extLst>
          </p:cNvPr>
          <p:cNvSpPr>
            <a:spLocks noGrp="1"/>
          </p:cNvSpPr>
          <p:nvPr>
            <p:ph type="title" hasCustomPrompt="1"/>
          </p:nvPr>
        </p:nvSpPr>
        <p:spPr>
          <a:xfrm>
            <a:off x="2027031" y="1409700"/>
            <a:ext cx="9124674" cy="4931466"/>
          </a:xfrm>
        </p:spPr>
        <p:txBody>
          <a:bodyPr anchor="t"/>
          <a:lstStyle/>
          <a:p>
            <a:r>
              <a:rPr lang="da-DK" dirty="0"/>
              <a:t>Overskrift</a:t>
            </a:r>
          </a:p>
        </p:txBody>
      </p:sp>
      <p:sp>
        <p:nvSpPr>
          <p:cNvPr id="4" name="Pladsholder til tekst 3">
            <a:extLst>
              <a:ext uri="{FF2B5EF4-FFF2-40B4-BE49-F238E27FC236}">
                <a16:creationId xmlns:a16="http://schemas.microsoft.com/office/drawing/2014/main" id="{505451AE-18CA-A0ED-4D0A-BD78BDF9CD10}"/>
              </a:ext>
            </a:extLst>
          </p:cNvPr>
          <p:cNvSpPr>
            <a:spLocks noGrp="1"/>
          </p:cNvSpPr>
          <p:nvPr>
            <p:ph type="body" sz="quarter" idx="14" hasCustomPrompt="1"/>
          </p:nvPr>
        </p:nvSpPr>
        <p:spPr>
          <a:xfrm>
            <a:off x="12968512" y="3307976"/>
            <a:ext cx="9323387" cy="9069080"/>
          </a:xfrm>
        </p:spPr>
        <p:txBody>
          <a:bodyPr>
            <a:noAutofit/>
          </a:bodyPr>
          <a:lstStyle>
            <a:lvl1pPr marL="342900" marR="0" indent="-342900" algn="l" defTabSz="825500" eaLnBrk="1" fontAlgn="auto" latinLnBrk="0" hangingPunct="1">
              <a:lnSpc>
                <a:spcPct val="120000"/>
              </a:lnSpc>
              <a:spcBef>
                <a:spcPts val="1800"/>
              </a:spcBef>
              <a:spcAft>
                <a:spcPts val="0"/>
              </a:spcAft>
              <a:buClr>
                <a:schemeClr val="accent1"/>
              </a:buClr>
              <a:buSzPct val="75000"/>
              <a:buFont typeface="Arial" panose="020B0604020202020204" pitchFamily="34" charset="0"/>
              <a:buChar char="•"/>
              <a:tabLst/>
              <a:defRPr sz="2800"/>
            </a:lvl1pPr>
            <a:lvl2pPr marL="635000" indent="0">
              <a:buNone/>
              <a:defRPr/>
            </a:lvl2pPr>
            <a:lvl3pPr marL="1270000" indent="0">
              <a:buNone/>
              <a:defRPr/>
            </a:lvl3pPr>
            <a:lvl4pPr marL="1905000" indent="0">
              <a:buNone/>
              <a:defRPr/>
            </a:lvl4pPr>
            <a:lvl5pPr marL="2540000" indent="0">
              <a:buNone/>
              <a:defRPr/>
            </a:lvl5pPr>
          </a:lstStyle>
          <a:p>
            <a:pPr lvl="0"/>
            <a:r>
              <a:rPr lang="da-DK" dirty="0"/>
              <a:t>Klik for at redigere teksttypografierne i mastere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marL="342900" marR="0" lvl="0" indent="-342900" algn="l" defTabSz="825500" eaLnBrk="1" fontAlgn="auto" latinLnBrk="0" hangingPunct="1">
              <a:lnSpc>
                <a:spcPct val="120000"/>
              </a:lnSpc>
              <a:spcBef>
                <a:spcPts val="5200"/>
              </a:spcBef>
              <a:spcAft>
                <a:spcPts val="0"/>
              </a:spcAft>
              <a:buClr>
                <a:schemeClr val="accent1"/>
              </a:buClr>
              <a:buSzPct val="75000"/>
              <a:buFont typeface="Arial" panose="020B0604020202020204" pitchFamily="34" charset="0"/>
              <a:buChar char="•"/>
              <a:tabLst/>
              <a:defRPr/>
            </a:pP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marL="342900" marR="0" lvl="0" indent="-342900" algn="l" defTabSz="825500" eaLnBrk="1" fontAlgn="auto" latinLnBrk="0" hangingPunct="1">
              <a:lnSpc>
                <a:spcPct val="120000"/>
              </a:lnSpc>
              <a:spcBef>
                <a:spcPts val="5200"/>
              </a:spcBef>
              <a:spcAft>
                <a:spcPts val="0"/>
              </a:spcAft>
              <a:buClr>
                <a:schemeClr val="accent1"/>
              </a:buClr>
              <a:buSzPct val="75000"/>
              <a:buFont typeface="Arial" panose="020B0604020202020204" pitchFamily="34" charset="0"/>
              <a:buChar char="•"/>
              <a:tabLst/>
              <a:defRPr/>
            </a:pPr>
            <a:r>
              <a:rPr lang="da-DK" dirty="0" err="1"/>
              <a:t>ipsum</a:t>
            </a:r>
            <a:r>
              <a:rPr lang="da-DK" dirty="0"/>
              <a:t> </a:t>
            </a:r>
            <a:r>
              <a:rPr lang="da-DK" dirty="0" err="1"/>
              <a:t>dolor</a:t>
            </a:r>
            <a:r>
              <a:rPr lang="da-DK" dirty="0"/>
              <a:t> sit.</a:t>
            </a:r>
          </a:p>
        </p:txBody>
      </p:sp>
      <p:sp>
        <p:nvSpPr>
          <p:cNvPr id="15" name="Shape 39">
            <a:extLst>
              <a:ext uri="{FF2B5EF4-FFF2-40B4-BE49-F238E27FC236}">
                <a16:creationId xmlns:a16="http://schemas.microsoft.com/office/drawing/2014/main" id="{159BB480-901A-252C-ACA2-4125A5912F56}"/>
              </a:ext>
            </a:extLst>
          </p:cNvPr>
          <p:cNvSpPr>
            <a:spLocks noGrp="1"/>
          </p:cNvSpPr>
          <p:nvPr>
            <p:ph type="pic" sz="quarter" idx="13" hasCustomPrompt="1"/>
          </p:nvPr>
        </p:nvSpPr>
        <p:spPr>
          <a:xfrm>
            <a:off x="2024653" y="6889549"/>
            <a:ext cx="9112846" cy="512545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6000" b="1" i="0" baseline="0">
                <a:solidFill>
                  <a:schemeClr val="accent1"/>
                </a:solidFill>
                <a:latin typeface="+mn-lt"/>
              </a:defRPr>
            </a:lvl1pPr>
          </a:lstStyle>
          <a:p>
            <a:r>
              <a:rPr lang="da-DK" noProof="0" dirty="0"/>
              <a:t>INDSÆT</a:t>
            </a:r>
            <a:br>
              <a:rPr lang="da-DK" noProof="0" dirty="0"/>
            </a:br>
            <a:r>
              <a:rPr lang="de-DE" dirty="0"/>
              <a:t> BILLEDE</a:t>
            </a:r>
          </a:p>
        </p:txBody>
      </p:sp>
      <p:pic>
        <p:nvPicPr>
          <p:cNvPr id="3" name="Grafik 2">
            <a:extLst>
              <a:ext uri="{FF2B5EF4-FFF2-40B4-BE49-F238E27FC236}">
                <a16:creationId xmlns:a16="http://schemas.microsoft.com/office/drawing/2014/main" id="{881FCD54-8CB4-3183-DA01-D11C574C2A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468324227"/>
      </p:ext>
    </p:extLst>
  </p:cSld>
  <p:clrMapOvr>
    <a:overrideClrMapping bg1="dk1" tx1="lt1" bg2="dk2" tx2="lt2" accent1="accent1" accent2="accent2" accent3="accent3" accent4="accent4" accent5="accent5" accent6="accent6" hlink="hlink" folHlink="folHlink"/>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Tekst m. billede 04">
    <p:bg>
      <p:bgRef idx="1001">
        <a:schemeClr val="bg2"/>
      </p:bgRef>
    </p:bg>
    <p:spTree>
      <p:nvGrpSpPr>
        <p:cNvPr id="1" name=""/>
        <p:cNvGrpSpPr/>
        <p:nvPr/>
      </p:nvGrpSpPr>
      <p:grpSpPr>
        <a:xfrm>
          <a:off x="0" y="0"/>
          <a:ext cx="0" cy="0"/>
          <a:chOff x="0" y="0"/>
          <a:chExt cx="0" cy="0"/>
        </a:xfrm>
      </p:grpSpPr>
      <p:sp>
        <p:nvSpPr>
          <p:cNvPr id="6" name="Shape 39">
            <a:extLst>
              <a:ext uri="{FF2B5EF4-FFF2-40B4-BE49-F238E27FC236}">
                <a16:creationId xmlns:a16="http://schemas.microsoft.com/office/drawing/2014/main" id="{BAC07724-CDF6-8BEB-C3E6-0EF79AED769D}"/>
              </a:ext>
            </a:extLst>
          </p:cNvPr>
          <p:cNvSpPr>
            <a:spLocks noGrp="1"/>
          </p:cNvSpPr>
          <p:nvPr>
            <p:ph type="pic" sz="quarter" idx="14" hasCustomPrompt="1"/>
          </p:nvPr>
        </p:nvSpPr>
        <p:spPr>
          <a:xfrm>
            <a:off x="0" y="1102659"/>
            <a:ext cx="10226842" cy="1261334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sp>
        <p:nvSpPr>
          <p:cNvPr id="7" name="Pladsholder til tekst 3">
            <a:extLst>
              <a:ext uri="{FF2B5EF4-FFF2-40B4-BE49-F238E27FC236}">
                <a16:creationId xmlns:a16="http://schemas.microsoft.com/office/drawing/2014/main" id="{9E337F6A-724B-64AB-50D1-4C650CA7EE54}"/>
              </a:ext>
            </a:extLst>
          </p:cNvPr>
          <p:cNvSpPr>
            <a:spLocks noGrp="1"/>
          </p:cNvSpPr>
          <p:nvPr>
            <p:ph type="body" sz="quarter" idx="15"/>
          </p:nvPr>
        </p:nvSpPr>
        <p:spPr>
          <a:xfrm>
            <a:off x="12134015" y="5369639"/>
            <a:ext cx="9323387" cy="914400"/>
          </a:xfrm>
        </p:spPr>
        <p:txBody>
          <a:bodyPr>
            <a:normAutofit/>
          </a:bodyPr>
          <a:lstStyle>
            <a:lvl1pPr marL="0" indent="0">
              <a:buNone/>
              <a:defRPr sz="2800"/>
            </a:lvl1pPr>
            <a:lvl2pPr marL="635000" indent="0">
              <a:buNone/>
              <a:defRPr/>
            </a:lvl2pPr>
            <a:lvl3pPr marL="1270000" indent="0">
              <a:buNone/>
              <a:defRPr/>
            </a:lvl3pPr>
            <a:lvl4pPr marL="1905000" indent="0">
              <a:buNone/>
              <a:defRPr/>
            </a:lvl4pPr>
            <a:lvl5pPr marL="2540000" indent="0">
              <a:buNone/>
              <a:defRPr/>
            </a:lvl5pPr>
          </a:lstStyle>
          <a:p>
            <a:pPr lvl="0"/>
            <a:r>
              <a:rPr lang="da-DK"/>
              <a:t>Rediger teksttypografien i masteren</a:t>
            </a:r>
          </a:p>
        </p:txBody>
      </p:sp>
      <p:sp>
        <p:nvSpPr>
          <p:cNvPr id="8" name="Titel 1">
            <a:extLst>
              <a:ext uri="{FF2B5EF4-FFF2-40B4-BE49-F238E27FC236}">
                <a16:creationId xmlns:a16="http://schemas.microsoft.com/office/drawing/2014/main" id="{79F02119-E490-91B9-33A1-5233DC645DB4}"/>
              </a:ext>
            </a:extLst>
          </p:cNvPr>
          <p:cNvSpPr>
            <a:spLocks noGrp="1"/>
          </p:cNvSpPr>
          <p:nvPr>
            <p:ph type="title" hasCustomPrompt="1"/>
          </p:nvPr>
        </p:nvSpPr>
        <p:spPr>
          <a:xfrm>
            <a:off x="12157621" y="1890963"/>
            <a:ext cx="9124674" cy="3162300"/>
          </a:xfrm>
        </p:spPr>
        <p:txBody>
          <a:bodyPr anchor="t"/>
          <a:lstStyle/>
          <a:p>
            <a:r>
              <a:rPr lang="da-DK" dirty="0"/>
              <a:t>Overskrift</a:t>
            </a:r>
          </a:p>
        </p:txBody>
      </p:sp>
      <p:pic>
        <p:nvPicPr>
          <p:cNvPr id="2" name="Grafik 1">
            <a:extLst>
              <a:ext uri="{FF2B5EF4-FFF2-40B4-BE49-F238E27FC236}">
                <a16:creationId xmlns:a16="http://schemas.microsoft.com/office/drawing/2014/main" id="{2C509CDE-598D-EEA0-206E-5AC2E022383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898811112"/>
      </p:ext>
    </p:extLst>
  </p:cSld>
  <p:clrMapOvr>
    <a:overrideClrMapping bg1="dk1" tx1="lt1" bg2="dk2" tx2="lt2" accent1="accent1" accent2="accent2" accent3="accent3" accent4="accent4" accent5="accent5" accent6="accent6" hlink="hlink" folHlink="folHlink"/>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konografi 1">
    <p:spTree>
      <p:nvGrpSpPr>
        <p:cNvPr id="1" name=""/>
        <p:cNvGrpSpPr/>
        <p:nvPr/>
      </p:nvGrpSpPr>
      <p:grpSpPr>
        <a:xfrm>
          <a:off x="0" y="0"/>
          <a:ext cx="0" cy="0"/>
          <a:chOff x="0" y="0"/>
          <a:chExt cx="0" cy="0"/>
        </a:xfrm>
      </p:grpSpPr>
      <p:sp>
        <p:nvSpPr>
          <p:cNvPr id="111" name="Pladsholder til billede 9">
            <a:extLst>
              <a:ext uri="{FF2B5EF4-FFF2-40B4-BE49-F238E27FC236}">
                <a16:creationId xmlns:a16="http://schemas.microsoft.com/office/drawing/2014/main" id="{FEC8C457-313D-44A5-BCC8-04F83A791331}"/>
              </a:ext>
            </a:extLst>
          </p:cNvPr>
          <p:cNvSpPr>
            <a:spLocks noGrp="1"/>
          </p:cNvSpPr>
          <p:nvPr>
            <p:ph type="pic" sz="quarter" idx="14"/>
          </p:nvPr>
        </p:nvSpPr>
        <p:spPr>
          <a:xfrm>
            <a:off x="2056649" y="1741819"/>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12" name="Pladsholder til tekst 3">
            <a:extLst>
              <a:ext uri="{FF2B5EF4-FFF2-40B4-BE49-F238E27FC236}">
                <a16:creationId xmlns:a16="http://schemas.microsoft.com/office/drawing/2014/main" id="{D9B3D121-69F4-F4AE-326E-86687A5D4BA6}"/>
              </a:ext>
            </a:extLst>
          </p:cNvPr>
          <p:cNvSpPr>
            <a:spLocks noGrp="1"/>
          </p:cNvSpPr>
          <p:nvPr>
            <p:ph type="body" sz="quarter" idx="15" hasCustomPrompt="1"/>
          </p:nvPr>
        </p:nvSpPr>
        <p:spPr>
          <a:xfrm>
            <a:off x="2056649"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Ambulancebehandler</a:t>
            </a:r>
          </a:p>
        </p:txBody>
      </p:sp>
      <p:sp>
        <p:nvSpPr>
          <p:cNvPr id="113" name="Pladsholder til billede 9">
            <a:extLst>
              <a:ext uri="{FF2B5EF4-FFF2-40B4-BE49-F238E27FC236}">
                <a16:creationId xmlns:a16="http://schemas.microsoft.com/office/drawing/2014/main" id="{D639BA40-DF03-107B-3014-FF1719986EF1}"/>
              </a:ext>
            </a:extLst>
          </p:cNvPr>
          <p:cNvSpPr>
            <a:spLocks noGrp="1"/>
          </p:cNvSpPr>
          <p:nvPr>
            <p:ph type="pic" sz="quarter" idx="16"/>
          </p:nvPr>
        </p:nvSpPr>
        <p:spPr>
          <a:xfrm>
            <a:off x="2056649" y="5142680"/>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114" name="Pladsholder til tekst 3">
            <a:extLst>
              <a:ext uri="{FF2B5EF4-FFF2-40B4-BE49-F238E27FC236}">
                <a16:creationId xmlns:a16="http://schemas.microsoft.com/office/drawing/2014/main" id="{B014F54C-564D-0043-087D-67AAD420546C}"/>
              </a:ext>
            </a:extLst>
          </p:cNvPr>
          <p:cNvSpPr>
            <a:spLocks noGrp="1"/>
          </p:cNvSpPr>
          <p:nvPr>
            <p:ph type="body" sz="quarter" idx="17" hasCustomPrompt="1"/>
          </p:nvPr>
        </p:nvSpPr>
        <p:spPr>
          <a:xfrm>
            <a:off x="2056649"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Digitalt 01</a:t>
            </a:r>
          </a:p>
        </p:txBody>
      </p:sp>
      <p:sp>
        <p:nvSpPr>
          <p:cNvPr id="115" name="Pladsholder til billede 9">
            <a:extLst>
              <a:ext uri="{FF2B5EF4-FFF2-40B4-BE49-F238E27FC236}">
                <a16:creationId xmlns:a16="http://schemas.microsoft.com/office/drawing/2014/main" id="{C6E28C38-E850-AE03-437D-9F2D207AFDA0}"/>
              </a:ext>
            </a:extLst>
          </p:cNvPr>
          <p:cNvSpPr>
            <a:spLocks noGrp="1"/>
          </p:cNvSpPr>
          <p:nvPr>
            <p:ph type="pic" sz="quarter" idx="18"/>
          </p:nvPr>
        </p:nvSpPr>
        <p:spPr>
          <a:xfrm>
            <a:off x="2056649" y="8501023"/>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116" name="Pladsholder til tekst 3">
            <a:extLst>
              <a:ext uri="{FF2B5EF4-FFF2-40B4-BE49-F238E27FC236}">
                <a16:creationId xmlns:a16="http://schemas.microsoft.com/office/drawing/2014/main" id="{31EA4E7D-5BB5-332B-5E3E-47E5AB1BB96A}"/>
              </a:ext>
            </a:extLst>
          </p:cNvPr>
          <p:cNvSpPr>
            <a:spLocks noGrp="1"/>
          </p:cNvSpPr>
          <p:nvPr>
            <p:ph type="body" sz="quarter" idx="19" hasCustomPrompt="1"/>
          </p:nvPr>
        </p:nvSpPr>
        <p:spPr>
          <a:xfrm>
            <a:off x="2056649"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Jordemoder</a:t>
            </a:r>
          </a:p>
        </p:txBody>
      </p:sp>
      <p:sp>
        <p:nvSpPr>
          <p:cNvPr id="117" name="Pladsholder til billede 9">
            <a:extLst>
              <a:ext uri="{FF2B5EF4-FFF2-40B4-BE49-F238E27FC236}">
                <a16:creationId xmlns:a16="http://schemas.microsoft.com/office/drawing/2014/main" id="{D7D52455-EF59-8D2A-B7A4-2BD56E192945}"/>
              </a:ext>
            </a:extLst>
          </p:cNvPr>
          <p:cNvSpPr>
            <a:spLocks noGrp="1"/>
          </p:cNvSpPr>
          <p:nvPr>
            <p:ph type="pic" sz="quarter" idx="20"/>
          </p:nvPr>
        </p:nvSpPr>
        <p:spPr>
          <a:xfrm>
            <a:off x="5451012" y="1741819"/>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118" name="Pladsholder til tekst 3">
            <a:extLst>
              <a:ext uri="{FF2B5EF4-FFF2-40B4-BE49-F238E27FC236}">
                <a16:creationId xmlns:a16="http://schemas.microsoft.com/office/drawing/2014/main" id="{BED71977-57AA-9033-922B-9B15AA42BA5A}"/>
              </a:ext>
            </a:extLst>
          </p:cNvPr>
          <p:cNvSpPr>
            <a:spLocks noGrp="1"/>
          </p:cNvSpPr>
          <p:nvPr>
            <p:ph type="body" sz="quarter" idx="21" hasCustomPrompt="1"/>
          </p:nvPr>
        </p:nvSpPr>
        <p:spPr>
          <a:xfrm>
            <a:off x="5451012"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Autorisation</a:t>
            </a:r>
          </a:p>
        </p:txBody>
      </p:sp>
      <p:sp>
        <p:nvSpPr>
          <p:cNvPr id="119" name="Pladsholder til billede 9">
            <a:extLst>
              <a:ext uri="{FF2B5EF4-FFF2-40B4-BE49-F238E27FC236}">
                <a16:creationId xmlns:a16="http://schemas.microsoft.com/office/drawing/2014/main" id="{8DB6A8B3-683B-74E8-8B14-F444148BA21B}"/>
              </a:ext>
            </a:extLst>
          </p:cNvPr>
          <p:cNvSpPr>
            <a:spLocks noGrp="1"/>
          </p:cNvSpPr>
          <p:nvPr>
            <p:ph type="pic" sz="quarter" idx="22"/>
          </p:nvPr>
        </p:nvSpPr>
        <p:spPr>
          <a:xfrm>
            <a:off x="5451012" y="5142680"/>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120" name="Pladsholder til tekst 3">
            <a:extLst>
              <a:ext uri="{FF2B5EF4-FFF2-40B4-BE49-F238E27FC236}">
                <a16:creationId xmlns:a16="http://schemas.microsoft.com/office/drawing/2014/main" id="{4E032752-35DF-12D6-B2F7-3406FF612BAB}"/>
              </a:ext>
            </a:extLst>
          </p:cNvPr>
          <p:cNvSpPr>
            <a:spLocks noGrp="1"/>
          </p:cNvSpPr>
          <p:nvPr>
            <p:ph type="body" sz="quarter" idx="23" hasCustomPrompt="1"/>
          </p:nvPr>
        </p:nvSpPr>
        <p:spPr>
          <a:xfrm>
            <a:off x="5451012"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Digitalt 02</a:t>
            </a:r>
          </a:p>
        </p:txBody>
      </p:sp>
      <p:sp>
        <p:nvSpPr>
          <p:cNvPr id="121" name="Pladsholder til billede 9">
            <a:extLst>
              <a:ext uri="{FF2B5EF4-FFF2-40B4-BE49-F238E27FC236}">
                <a16:creationId xmlns:a16="http://schemas.microsoft.com/office/drawing/2014/main" id="{E7FEB339-0013-C356-104A-D30E3289B043}"/>
              </a:ext>
            </a:extLst>
          </p:cNvPr>
          <p:cNvSpPr>
            <a:spLocks noGrp="1"/>
          </p:cNvSpPr>
          <p:nvPr>
            <p:ph type="pic" sz="quarter" idx="24"/>
          </p:nvPr>
        </p:nvSpPr>
        <p:spPr>
          <a:xfrm>
            <a:off x="5451012" y="8501023"/>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122" name="Pladsholder til tekst 3">
            <a:extLst>
              <a:ext uri="{FF2B5EF4-FFF2-40B4-BE49-F238E27FC236}">
                <a16:creationId xmlns:a16="http://schemas.microsoft.com/office/drawing/2014/main" id="{CC33826C-62BC-DEDE-6BD3-6AA87DF26C7D}"/>
              </a:ext>
            </a:extLst>
          </p:cNvPr>
          <p:cNvSpPr>
            <a:spLocks noGrp="1"/>
          </p:cNvSpPr>
          <p:nvPr>
            <p:ph type="body" sz="quarter" idx="25" hasCustomPrompt="1"/>
          </p:nvPr>
        </p:nvSpPr>
        <p:spPr>
          <a:xfrm>
            <a:off x="5451012"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Journalføring</a:t>
            </a:r>
          </a:p>
        </p:txBody>
      </p:sp>
      <p:sp>
        <p:nvSpPr>
          <p:cNvPr id="123" name="Pladsholder til billede 9">
            <a:extLst>
              <a:ext uri="{FF2B5EF4-FFF2-40B4-BE49-F238E27FC236}">
                <a16:creationId xmlns:a16="http://schemas.microsoft.com/office/drawing/2014/main" id="{C68D63CA-92F9-8915-D01E-EBD34D373AA3}"/>
              </a:ext>
            </a:extLst>
          </p:cNvPr>
          <p:cNvSpPr>
            <a:spLocks noGrp="1"/>
          </p:cNvSpPr>
          <p:nvPr>
            <p:ph type="pic" sz="quarter" idx="26"/>
          </p:nvPr>
        </p:nvSpPr>
        <p:spPr>
          <a:xfrm>
            <a:off x="8845375" y="1741819"/>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124" name="Pladsholder til tekst 3">
            <a:extLst>
              <a:ext uri="{FF2B5EF4-FFF2-40B4-BE49-F238E27FC236}">
                <a16:creationId xmlns:a16="http://schemas.microsoft.com/office/drawing/2014/main" id="{34F024F8-F8FD-A0D7-0989-1C0BAF370824}"/>
              </a:ext>
            </a:extLst>
          </p:cNvPr>
          <p:cNvSpPr>
            <a:spLocks noGrp="1"/>
          </p:cNvSpPr>
          <p:nvPr>
            <p:ph type="body" sz="quarter" idx="27" hasCustomPrompt="1"/>
          </p:nvPr>
        </p:nvSpPr>
        <p:spPr>
          <a:xfrm>
            <a:off x="8845375"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Bandagist</a:t>
            </a:r>
          </a:p>
        </p:txBody>
      </p:sp>
      <p:sp>
        <p:nvSpPr>
          <p:cNvPr id="125" name="Pladsholder til billede 9">
            <a:extLst>
              <a:ext uri="{FF2B5EF4-FFF2-40B4-BE49-F238E27FC236}">
                <a16:creationId xmlns:a16="http://schemas.microsoft.com/office/drawing/2014/main" id="{BD962B83-6A48-482B-194F-DDBC847AD110}"/>
              </a:ext>
            </a:extLst>
          </p:cNvPr>
          <p:cNvSpPr>
            <a:spLocks noGrp="1"/>
          </p:cNvSpPr>
          <p:nvPr>
            <p:ph type="pic" sz="quarter" idx="28"/>
          </p:nvPr>
        </p:nvSpPr>
        <p:spPr>
          <a:xfrm>
            <a:off x="8845375" y="5142680"/>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126" name="Pladsholder til tekst 3">
            <a:extLst>
              <a:ext uri="{FF2B5EF4-FFF2-40B4-BE49-F238E27FC236}">
                <a16:creationId xmlns:a16="http://schemas.microsoft.com/office/drawing/2014/main" id="{6F73B73C-936F-D77E-F215-8124365E2A23}"/>
              </a:ext>
            </a:extLst>
          </p:cNvPr>
          <p:cNvSpPr>
            <a:spLocks noGrp="1"/>
          </p:cNvSpPr>
          <p:nvPr>
            <p:ph type="body" sz="quarter" idx="29" hasCustomPrompt="1"/>
          </p:nvPr>
        </p:nvSpPr>
        <p:spPr>
          <a:xfrm>
            <a:off x="8845375"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Ergoterapeut</a:t>
            </a:r>
          </a:p>
        </p:txBody>
      </p:sp>
      <p:sp>
        <p:nvSpPr>
          <p:cNvPr id="127" name="Pladsholder til billede 9">
            <a:extLst>
              <a:ext uri="{FF2B5EF4-FFF2-40B4-BE49-F238E27FC236}">
                <a16:creationId xmlns:a16="http://schemas.microsoft.com/office/drawing/2014/main" id="{4A608A67-4CF8-0378-C4A9-47379312AD81}"/>
              </a:ext>
            </a:extLst>
          </p:cNvPr>
          <p:cNvSpPr>
            <a:spLocks noGrp="1"/>
          </p:cNvSpPr>
          <p:nvPr>
            <p:ph type="pic" sz="quarter" idx="30"/>
          </p:nvPr>
        </p:nvSpPr>
        <p:spPr>
          <a:xfrm>
            <a:off x="8845375" y="8501023"/>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128" name="Pladsholder til tekst 3">
            <a:extLst>
              <a:ext uri="{FF2B5EF4-FFF2-40B4-BE49-F238E27FC236}">
                <a16:creationId xmlns:a16="http://schemas.microsoft.com/office/drawing/2014/main" id="{315FBB93-A104-64B3-2556-6FECA9DFF5C2}"/>
              </a:ext>
            </a:extLst>
          </p:cNvPr>
          <p:cNvSpPr>
            <a:spLocks noGrp="1"/>
          </p:cNvSpPr>
          <p:nvPr>
            <p:ph type="body" sz="quarter" idx="31" hasCustomPrompt="1"/>
          </p:nvPr>
        </p:nvSpPr>
        <p:spPr>
          <a:xfrm>
            <a:off x="8845375"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Kiropraktor</a:t>
            </a:r>
          </a:p>
        </p:txBody>
      </p:sp>
      <p:sp>
        <p:nvSpPr>
          <p:cNvPr id="129" name="Pladsholder til billede 9">
            <a:extLst>
              <a:ext uri="{FF2B5EF4-FFF2-40B4-BE49-F238E27FC236}">
                <a16:creationId xmlns:a16="http://schemas.microsoft.com/office/drawing/2014/main" id="{3893C3BA-A79D-8A42-881B-E048AF6118E4}"/>
              </a:ext>
            </a:extLst>
          </p:cNvPr>
          <p:cNvSpPr>
            <a:spLocks noGrp="1"/>
          </p:cNvSpPr>
          <p:nvPr>
            <p:ph type="pic" sz="quarter" idx="32"/>
          </p:nvPr>
        </p:nvSpPr>
        <p:spPr>
          <a:xfrm>
            <a:off x="12239738" y="1741819"/>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130" name="Pladsholder til tekst 3">
            <a:extLst>
              <a:ext uri="{FF2B5EF4-FFF2-40B4-BE49-F238E27FC236}">
                <a16:creationId xmlns:a16="http://schemas.microsoft.com/office/drawing/2014/main" id="{85681E04-0166-975D-CD15-58701AC99ECF}"/>
              </a:ext>
            </a:extLst>
          </p:cNvPr>
          <p:cNvSpPr>
            <a:spLocks noGrp="1"/>
          </p:cNvSpPr>
          <p:nvPr>
            <p:ph type="body" sz="quarter" idx="33" hasCustomPrompt="1"/>
          </p:nvPr>
        </p:nvSpPr>
        <p:spPr>
          <a:xfrm>
            <a:off x="12239738"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Behandlerfarmaceut</a:t>
            </a:r>
          </a:p>
        </p:txBody>
      </p:sp>
      <p:sp>
        <p:nvSpPr>
          <p:cNvPr id="131" name="Pladsholder til billede 9">
            <a:extLst>
              <a:ext uri="{FF2B5EF4-FFF2-40B4-BE49-F238E27FC236}">
                <a16:creationId xmlns:a16="http://schemas.microsoft.com/office/drawing/2014/main" id="{E39D3359-4223-59AC-BFA4-09E75E40670B}"/>
              </a:ext>
            </a:extLst>
          </p:cNvPr>
          <p:cNvSpPr>
            <a:spLocks noGrp="1"/>
          </p:cNvSpPr>
          <p:nvPr>
            <p:ph type="pic" sz="quarter" idx="34"/>
          </p:nvPr>
        </p:nvSpPr>
        <p:spPr>
          <a:xfrm>
            <a:off x="12239738" y="5142680"/>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132" name="Pladsholder til tekst 3">
            <a:extLst>
              <a:ext uri="{FF2B5EF4-FFF2-40B4-BE49-F238E27FC236}">
                <a16:creationId xmlns:a16="http://schemas.microsoft.com/office/drawing/2014/main" id="{0A5535D5-5DC6-FA42-5B4D-3EE4A9B62C80}"/>
              </a:ext>
            </a:extLst>
          </p:cNvPr>
          <p:cNvSpPr>
            <a:spLocks noGrp="1"/>
          </p:cNvSpPr>
          <p:nvPr>
            <p:ph type="body" sz="quarter" idx="35" hasCustomPrompt="1"/>
          </p:nvPr>
        </p:nvSpPr>
        <p:spPr>
          <a:xfrm>
            <a:off x="12239738"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EU-sygesikringskort</a:t>
            </a:r>
          </a:p>
        </p:txBody>
      </p:sp>
      <p:sp>
        <p:nvSpPr>
          <p:cNvPr id="133" name="Pladsholder til billede 9">
            <a:extLst>
              <a:ext uri="{FF2B5EF4-FFF2-40B4-BE49-F238E27FC236}">
                <a16:creationId xmlns:a16="http://schemas.microsoft.com/office/drawing/2014/main" id="{76B29093-DD6E-858B-167E-7DBBA4645773}"/>
              </a:ext>
            </a:extLst>
          </p:cNvPr>
          <p:cNvSpPr>
            <a:spLocks noGrp="1"/>
          </p:cNvSpPr>
          <p:nvPr>
            <p:ph type="pic" sz="quarter" idx="36"/>
          </p:nvPr>
        </p:nvSpPr>
        <p:spPr>
          <a:xfrm>
            <a:off x="12239738" y="8501023"/>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134" name="Pladsholder til tekst 3">
            <a:extLst>
              <a:ext uri="{FF2B5EF4-FFF2-40B4-BE49-F238E27FC236}">
                <a16:creationId xmlns:a16="http://schemas.microsoft.com/office/drawing/2014/main" id="{D41519BF-B1D2-7E0D-773E-E8C35AB5D4D8}"/>
              </a:ext>
            </a:extLst>
          </p:cNvPr>
          <p:cNvSpPr>
            <a:spLocks noGrp="1"/>
          </p:cNvSpPr>
          <p:nvPr>
            <p:ph type="body" sz="quarter" idx="37" hasCustomPrompt="1"/>
          </p:nvPr>
        </p:nvSpPr>
        <p:spPr>
          <a:xfrm>
            <a:off x="12239738"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Klinisk diætist</a:t>
            </a:r>
          </a:p>
        </p:txBody>
      </p:sp>
      <p:sp>
        <p:nvSpPr>
          <p:cNvPr id="135" name="Pladsholder til billede 9">
            <a:extLst>
              <a:ext uri="{FF2B5EF4-FFF2-40B4-BE49-F238E27FC236}">
                <a16:creationId xmlns:a16="http://schemas.microsoft.com/office/drawing/2014/main" id="{BC40C166-5AF8-1108-5BCF-63281826BB22}"/>
              </a:ext>
            </a:extLst>
          </p:cNvPr>
          <p:cNvSpPr>
            <a:spLocks noGrp="1"/>
          </p:cNvSpPr>
          <p:nvPr>
            <p:ph type="pic" sz="quarter" idx="38"/>
          </p:nvPr>
        </p:nvSpPr>
        <p:spPr>
          <a:xfrm>
            <a:off x="15634101" y="1741819"/>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136" name="Pladsholder til tekst 3">
            <a:extLst>
              <a:ext uri="{FF2B5EF4-FFF2-40B4-BE49-F238E27FC236}">
                <a16:creationId xmlns:a16="http://schemas.microsoft.com/office/drawing/2014/main" id="{4A544063-5F3E-790C-9204-F7305DA6EF09}"/>
              </a:ext>
            </a:extLst>
          </p:cNvPr>
          <p:cNvSpPr>
            <a:spLocks noGrp="1"/>
          </p:cNvSpPr>
          <p:nvPr>
            <p:ph type="body" sz="quarter" idx="39" hasCustomPrompt="1"/>
          </p:nvPr>
        </p:nvSpPr>
        <p:spPr>
          <a:xfrm>
            <a:off x="15634101"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Bioanalytiker</a:t>
            </a:r>
          </a:p>
        </p:txBody>
      </p:sp>
      <p:sp>
        <p:nvSpPr>
          <p:cNvPr id="137" name="Pladsholder til billede 9">
            <a:extLst>
              <a:ext uri="{FF2B5EF4-FFF2-40B4-BE49-F238E27FC236}">
                <a16:creationId xmlns:a16="http://schemas.microsoft.com/office/drawing/2014/main" id="{7F511964-A85F-973E-17A1-12A2E3D680DA}"/>
              </a:ext>
            </a:extLst>
          </p:cNvPr>
          <p:cNvSpPr>
            <a:spLocks noGrp="1"/>
          </p:cNvSpPr>
          <p:nvPr>
            <p:ph type="pic" sz="quarter" idx="40"/>
          </p:nvPr>
        </p:nvSpPr>
        <p:spPr>
          <a:xfrm>
            <a:off x="15634101" y="5142680"/>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138" name="Pladsholder til tekst 3">
            <a:extLst>
              <a:ext uri="{FF2B5EF4-FFF2-40B4-BE49-F238E27FC236}">
                <a16:creationId xmlns:a16="http://schemas.microsoft.com/office/drawing/2014/main" id="{40E6948E-5E10-C833-9A80-9C8EDE33066C}"/>
              </a:ext>
            </a:extLst>
          </p:cNvPr>
          <p:cNvSpPr>
            <a:spLocks noGrp="1"/>
          </p:cNvSpPr>
          <p:nvPr>
            <p:ph type="body" sz="quarter" idx="41" hasCustomPrompt="1"/>
          </p:nvPr>
        </p:nvSpPr>
        <p:spPr>
          <a:xfrm>
            <a:off x="15634101"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Fodterapeut</a:t>
            </a:r>
          </a:p>
        </p:txBody>
      </p:sp>
      <p:sp>
        <p:nvSpPr>
          <p:cNvPr id="139" name="Pladsholder til billede 9">
            <a:extLst>
              <a:ext uri="{FF2B5EF4-FFF2-40B4-BE49-F238E27FC236}">
                <a16:creationId xmlns:a16="http://schemas.microsoft.com/office/drawing/2014/main" id="{C5DF3B7C-F3D1-8790-34BA-BB64F1742E49}"/>
              </a:ext>
            </a:extLst>
          </p:cNvPr>
          <p:cNvSpPr>
            <a:spLocks noGrp="1"/>
          </p:cNvSpPr>
          <p:nvPr>
            <p:ph type="pic" sz="quarter" idx="42"/>
          </p:nvPr>
        </p:nvSpPr>
        <p:spPr>
          <a:xfrm>
            <a:off x="15634101" y="8501023"/>
            <a:ext cx="2443162" cy="2443162"/>
          </a:xfrm>
          <a:blipFill>
            <a:blip r:embed="rId30">
              <a:extLst>
                <a:ext uri="{96DAC541-7B7A-43D3-8B79-37D633B846F1}">
                  <asvg:svgBlip xmlns:asvg="http://schemas.microsoft.com/office/drawing/2016/SVG/main" r:embed="rId31"/>
                </a:ext>
              </a:extLst>
            </a:blip>
            <a:stretch>
              <a:fillRect/>
            </a:stretch>
          </a:blipFill>
        </p:spPr>
        <p:txBody>
          <a:bodyPr/>
          <a:lstStyle/>
          <a:p>
            <a:r>
              <a:rPr lang="da-DK"/>
              <a:t>Klik på ikonet for at tilføje et billede</a:t>
            </a:r>
            <a:endParaRPr lang="da-DK" dirty="0"/>
          </a:p>
        </p:txBody>
      </p:sp>
      <p:sp>
        <p:nvSpPr>
          <p:cNvPr id="140" name="Pladsholder til tekst 3">
            <a:extLst>
              <a:ext uri="{FF2B5EF4-FFF2-40B4-BE49-F238E27FC236}">
                <a16:creationId xmlns:a16="http://schemas.microsoft.com/office/drawing/2014/main" id="{DDF16E00-AE72-B9E1-986C-663B39955E2C}"/>
              </a:ext>
            </a:extLst>
          </p:cNvPr>
          <p:cNvSpPr>
            <a:spLocks noGrp="1"/>
          </p:cNvSpPr>
          <p:nvPr>
            <p:ph type="body" sz="quarter" idx="43" hasCustomPrompt="1"/>
          </p:nvPr>
        </p:nvSpPr>
        <p:spPr>
          <a:xfrm>
            <a:off x="15634101"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Klinisk tandtekniker</a:t>
            </a:r>
          </a:p>
        </p:txBody>
      </p:sp>
      <p:sp>
        <p:nvSpPr>
          <p:cNvPr id="141" name="Pladsholder til billede 9">
            <a:extLst>
              <a:ext uri="{FF2B5EF4-FFF2-40B4-BE49-F238E27FC236}">
                <a16:creationId xmlns:a16="http://schemas.microsoft.com/office/drawing/2014/main" id="{1012C7D0-8E1F-1107-E309-D425FDBBE694}"/>
              </a:ext>
            </a:extLst>
          </p:cNvPr>
          <p:cNvSpPr>
            <a:spLocks noGrp="1"/>
          </p:cNvSpPr>
          <p:nvPr>
            <p:ph type="pic" sz="quarter" idx="44"/>
          </p:nvPr>
        </p:nvSpPr>
        <p:spPr>
          <a:xfrm>
            <a:off x="19028464" y="1741819"/>
            <a:ext cx="2443162" cy="2443162"/>
          </a:xfrm>
          <a:blipFill>
            <a:blip r:embed="rId32">
              <a:extLst>
                <a:ext uri="{96DAC541-7B7A-43D3-8B79-37D633B846F1}">
                  <asvg:svgBlip xmlns:asvg="http://schemas.microsoft.com/office/drawing/2016/SVG/main" r:embed="rId33"/>
                </a:ext>
              </a:extLst>
            </a:blip>
            <a:stretch>
              <a:fillRect/>
            </a:stretch>
          </a:blipFill>
        </p:spPr>
        <p:txBody>
          <a:bodyPr/>
          <a:lstStyle/>
          <a:p>
            <a:r>
              <a:rPr lang="da-DK"/>
              <a:t>Klik på ikonet for at tilføje et billede</a:t>
            </a:r>
            <a:endParaRPr lang="da-DK" dirty="0"/>
          </a:p>
        </p:txBody>
      </p:sp>
      <p:sp>
        <p:nvSpPr>
          <p:cNvPr id="142" name="Pladsholder til tekst 3">
            <a:extLst>
              <a:ext uri="{FF2B5EF4-FFF2-40B4-BE49-F238E27FC236}">
                <a16:creationId xmlns:a16="http://schemas.microsoft.com/office/drawing/2014/main" id="{797B57D8-B6B3-5CF5-9D77-27543CA2BEEF}"/>
              </a:ext>
            </a:extLst>
          </p:cNvPr>
          <p:cNvSpPr>
            <a:spLocks noGrp="1"/>
          </p:cNvSpPr>
          <p:nvPr>
            <p:ph type="body" sz="quarter" idx="45" hasCustomPrompt="1"/>
          </p:nvPr>
        </p:nvSpPr>
        <p:spPr>
          <a:xfrm>
            <a:off x="19028464"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Brev</a:t>
            </a:r>
          </a:p>
        </p:txBody>
      </p:sp>
      <p:sp>
        <p:nvSpPr>
          <p:cNvPr id="143" name="Pladsholder til billede 9">
            <a:extLst>
              <a:ext uri="{FF2B5EF4-FFF2-40B4-BE49-F238E27FC236}">
                <a16:creationId xmlns:a16="http://schemas.microsoft.com/office/drawing/2014/main" id="{F37BFD91-687C-F00B-B43C-073FF03D2A2E}"/>
              </a:ext>
            </a:extLst>
          </p:cNvPr>
          <p:cNvSpPr>
            <a:spLocks noGrp="1"/>
          </p:cNvSpPr>
          <p:nvPr>
            <p:ph type="pic" sz="quarter" idx="46"/>
          </p:nvPr>
        </p:nvSpPr>
        <p:spPr>
          <a:xfrm>
            <a:off x="19028464" y="5142680"/>
            <a:ext cx="2443162" cy="2443162"/>
          </a:xfrm>
          <a:blipFill>
            <a:blip r:embed="rId34">
              <a:extLst>
                <a:ext uri="{96DAC541-7B7A-43D3-8B79-37D633B846F1}">
                  <asvg:svgBlip xmlns:asvg="http://schemas.microsoft.com/office/drawing/2016/SVG/main" r:embed="rId35"/>
                </a:ext>
              </a:extLst>
            </a:blip>
            <a:stretch>
              <a:fillRect/>
            </a:stretch>
          </a:blipFill>
        </p:spPr>
        <p:txBody>
          <a:bodyPr/>
          <a:lstStyle/>
          <a:p>
            <a:r>
              <a:rPr lang="da-DK"/>
              <a:t>Klik på ikonet for at tilføje et billede</a:t>
            </a:r>
            <a:endParaRPr lang="da-DK" dirty="0"/>
          </a:p>
        </p:txBody>
      </p:sp>
      <p:sp>
        <p:nvSpPr>
          <p:cNvPr id="144" name="Pladsholder til tekst 3">
            <a:extLst>
              <a:ext uri="{FF2B5EF4-FFF2-40B4-BE49-F238E27FC236}">
                <a16:creationId xmlns:a16="http://schemas.microsoft.com/office/drawing/2014/main" id="{4DACEFD3-3A85-C9FD-4B63-6CA5AAEB9873}"/>
              </a:ext>
            </a:extLst>
          </p:cNvPr>
          <p:cNvSpPr>
            <a:spLocks noGrp="1"/>
          </p:cNvSpPr>
          <p:nvPr>
            <p:ph type="body" sz="quarter" idx="47" hasCustomPrompt="1"/>
          </p:nvPr>
        </p:nvSpPr>
        <p:spPr>
          <a:xfrm>
            <a:off x="19028464"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Fysioterapeut</a:t>
            </a:r>
          </a:p>
        </p:txBody>
      </p:sp>
      <p:sp>
        <p:nvSpPr>
          <p:cNvPr id="145" name="Pladsholder til billede 9">
            <a:extLst>
              <a:ext uri="{FF2B5EF4-FFF2-40B4-BE49-F238E27FC236}">
                <a16:creationId xmlns:a16="http://schemas.microsoft.com/office/drawing/2014/main" id="{E3F96606-2E67-1150-9857-22D0B0990466}"/>
              </a:ext>
            </a:extLst>
          </p:cNvPr>
          <p:cNvSpPr>
            <a:spLocks noGrp="1"/>
          </p:cNvSpPr>
          <p:nvPr>
            <p:ph type="pic" sz="quarter" idx="48"/>
          </p:nvPr>
        </p:nvSpPr>
        <p:spPr>
          <a:xfrm>
            <a:off x="19028464" y="8501023"/>
            <a:ext cx="2443162" cy="2443162"/>
          </a:xfrm>
          <a:blipFill>
            <a:blip r:embed="rId36">
              <a:extLst>
                <a:ext uri="{96DAC541-7B7A-43D3-8B79-37D633B846F1}">
                  <asvg:svgBlip xmlns:asvg="http://schemas.microsoft.com/office/drawing/2016/SVG/main" r:embed="rId37"/>
                </a:ext>
              </a:extLst>
            </a:blip>
            <a:stretch>
              <a:fillRect/>
            </a:stretch>
          </a:blipFill>
        </p:spPr>
        <p:txBody>
          <a:bodyPr/>
          <a:lstStyle/>
          <a:p>
            <a:r>
              <a:rPr lang="da-DK"/>
              <a:t>Klik på ikonet for at tilføje et billede</a:t>
            </a:r>
            <a:endParaRPr lang="da-DK" dirty="0"/>
          </a:p>
        </p:txBody>
      </p:sp>
      <p:sp>
        <p:nvSpPr>
          <p:cNvPr id="146" name="Pladsholder til tekst 3">
            <a:extLst>
              <a:ext uri="{FF2B5EF4-FFF2-40B4-BE49-F238E27FC236}">
                <a16:creationId xmlns:a16="http://schemas.microsoft.com/office/drawing/2014/main" id="{4EE34D0C-6CBE-148F-9919-7115148B3AEA}"/>
              </a:ext>
            </a:extLst>
          </p:cNvPr>
          <p:cNvSpPr>
            <a:spLocks noGrp="1"/>
          </p:cNvSpPr>
          <p:nvPr>
            <p:ph type="body" sz="quarter" idx="49" hasCustomPrompt="1"/>
          </p:nvPr>
        </p:nvSpPr>
        <p:spPr>
          <a:xfrm>
            <a:off x="19028464"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Læge</a:t>
            </a:r>
          </a:p>
        </p:txBody>
      </p:sp>
      <p:pic>
        <p:nvPicPr>
          <p:cNvPr id="2" name="Grafik 1">
            <a:extLst>
              <a:ext uri="{FF2B5EF4-FFF2-40B4-BE49-F238E27FC236}">
                <a16:creationId xmlns:a16="http://schemas.microsoft.com/office/drawing/2014/main" id="{458FB138-8AC9-873A-E795-3E15A7C62BB1}"/>
              </a:ext>
            </a:extLst>
          </p:cNvPr>
          <p:cNvPicPr>
            <a:picLocks noChangeAspect="1"/>
          </p:cNvPicPr>
          <p:nvPr userDrawn="1"/>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396596003"/>
      </p:ext>
    </p:extLst>
  </p:cSld>
  <p:clrMapOvr>
    <a:masterClrMapping/>
  </p:clrMapOvr>
  <p:transition spd="med"/>
  <p:extLst>
    <p:ext uri="{DCECCB84-F9BA-43D5-87BE-67443E8EF086}">
      <p15:sldGuideLst xmlns:p15="http://schemas.microsoft.com/office/powerpoint/2012/main">
        <p15:guide id="1" pos="126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konografi 2">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F1657231-1A8C-E731-FE22-9CA211521A34}"/>
              </a:ext>
            </a:extLst>
          </p:cNvPr>
          <p:cNvSpPr>
            <a:spLocks noGrp="1"/>
          </p:cNvSpPr>
          <p:nvPr>
            <p:ph type="pic" sz="quarter" idx="14"/>
          </p:nvPr>
        </p:nvSpPr>
        <p:spPr>
          <a:xfrm>
            <a:off x="2056649" y="1741819"/>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2" name="Pladsholder til tekst 3">
            <a:extLst>
              <a:ext uri="{FF2B5EF4-FFF2-40B4-BE49-F238E27FC236}">
                <a16:creationId xmlns:a16="http://schemas.microsoft.com/office/drawing/2014/main" id="{2CE4C143-C6BA-31E1-3BB1-F54444F4B419}"/>
              </a:ext>
            </a:extLst>
          </p:cNvPr>
          <p:cNvSpPr>
            <a:spLocks noGrp="1"/>
          </p:cNvSpPr>
          <p:nvPr>
            <p:ph type="body" sz="quarter" idx="15" hasCustomPrompt="1"/>
          </p:nvPr>
        </p:nvSpPr>
        <p:spPr>
          <a:xfrm>
            <a:off x="2056649"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Medicin</a:t>
            </a:r>
          </a:p>
        </p:txBody>
      </p:sp>
      <p:sp>
        <p:nvSpPr>
          <p:cNvPr id="45" name="Pladsholder til billede 9">
            <a:extLst>
              <a:ext uri="{FF2B5EF4-FFF2-40B4-BE49-F238E27FC236}">
                <a16:creationId xmlns:a16="http://schemas.microsoft.com/office/drawing/2014/main" id="{00704EA7-28E2-7EEA-F6A2-2FB7C423090D}"/>
              </a:ext>
            </a:extLst>
          </p:cNvPr>
          <p:cNvSpPr>
            <a:spLocks noGrp="1"/>
          </p:cNvSpPr>
          <p:nvPr>
            <p:ph type="pic" sz="quarter" idx="16"/>
          </p:nvPr>
        </p:nvSpPr>
        <p:spPr>
          <a:xfrm>
            <a:off x="2056649" y="5142680"/>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46" name="Pladsholder til tekst 3">
            <a:extLst>
              <a:ext uri="{FF2B5EF4-FFF2-40B4-BE49-F238E27FC236}">
                <a16:creationId xmlns:a16="http://schemas.microsoft.com/office/drawing/2014/main" id="{657A5437-B875-5018-B6A4-154FC8600418}"/>
              </a:ext>
            </a:extLst>
          </p:cNvPr>
          <p:cNvSpPr>
            <a:spLocks noGrp="1"/>
          </p:cNvSpPr>
          <p:nvPr>
            <p:ph type="body" sz="quarter" idx="17" hasCustomPrompt="1"/>
          </p:nvPr>
        </p:nvSpPr>
        <p:spPr>
          <a:xfrm>
            <a:off x="2056649"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Social- og sundhedsassistent</a:t>
            </a:r>
          </a:p>
        </p:txBody>
      </p:sp>
      <p:sp>
        <p:nvSpPr>
          <p:cNvPr id="47" name="Pladsholder til billede 9">
            <a:extLst>
              <a:ext uri="{FF2B5EF4-FFF2-40B4-BE49-F238E27FC236}">
                <a16:creationId xmlns:a16="http://schemas.microsoft.com/office/drawing/2014/main" id="{6FDB5030-2435-18ED-372E-3686B782CF77}"/>
              </a:ext>
            </a:extLst>
          </p:cNvPr>
          <p:cNvSpPr>
            <a:spLocks noGrp="1"/>
          </p:cNvSpPr>
          <p:nvPr>
            <p:ph type="pic" sz="quarter" idx="18"/>
          </p:nvPr>
        </p:nvSpPr>
        <p:spPr>
          <a:xfrm>
            <a:off x="2056649" y="8501023"/>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48" name="Pladsholder til tekst 3">
            <a:extLst>
              <a:ext uri="{FF2B5EF4-FFF2-40B4-BE49-F238E27FC236}">
                <a16:creationId xmlns:a16="http://schemas.microsoft.com/office/drawing/2014/main" id="{2610843B-2B61-4475-4834-0DD537E524A4}"/>
              </a:ext>
            </a:extLst>
          </p:cNvPr>
          <p:cNvSpPr>
            <a:spLocks noGrp="1"/>
          </p:cNvSpPr>
          <p:nvPr>
            <p:ph type="body" sz="quarter" idx="19" hasCustomPrompt="1"/>
          </p:nvPr>
        </p:nvSpPr>
        <p:spPr>
          <a:xfrm>
            <a:off x="2056649"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Tandlæge</a:t>
            </a:r>
          </a:p>
        </p:txBody>
      </p:sp>
      <p:sp>
        <p:nvSpPr>
          <p:cNvPr id="49" name="Pladsholder til billede 9">
            <a:extLst>
              <a:ext uri="{FF2B5EF4-FFF2-40B4-BE49-F238E27FC236}">
                <a16:creationId xmlns:a16="http://schemas.microsoft.com/office/drawing/2014/main" id="{5F504D4D-6A74-B2FB-38D4-C9F63B0DC4EE}"/>
              </a:ext>
            </a:extLst>
          </p:cNvPr>
          <p:cNvSpPr>
            <a:spLocks noGrp="1"/>
          </p:cNvSpPr>
          <p:nvPr>
            <p:ph type="pic" sz="quarter" idx="20"/>
          </p:nvPr>
        </p:nvSpPr>
        <p:spPr>
          <a:xfrm>
            <a:off x="5451012" y="1741819"/>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50" name="Pladsholder til tekst 3">
            <a:extLst>
              <a:ext uri="{FF2B5EF4-FFF2-40B4-BE49-F238E27FC236}">
                <a16:creationId xmlns:a16="http://schemas.microsoft.com/office/drawing/2014/main" id="{06B3F8DE-CFF9-28B5-95E9-18A0BAEB79AD}"/>
              </a:ext>
            </a:extLst>
          </p:cNvPr>
          <p:cNvSpPr>
            <a:spLocks noGrp="1"/>
          </p:cNvSpPr>
          <p:nvPr>
            <p:ph type="body" sz="quarter" idx="21" hasCustomPrompt="1"/>
          </p:nvPr>
        </p:nvSpPr>
        <p:spPr>
          <a:xfrm>
            <a:off x="5451012"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Optometrist</a:t>
            </a:r>
          </a:p>
        </p:txBody>
      </p:sp>
      <p:sp>
        <p:nvSpPr>
          <p:cNvPr id="51" name="Pladsholder til billede 9">
            <a:extLst>
              <a:ext uri="{FF2B5EF4-FFF2-40B4-BE49-F238E27FC236}">
                <a16:creationId xmlns:a16="http://schemas.microsoft.com/office/drawing/2014/main" id="{A7A70E63-2446-272F-6BF1-E25BC039CAC4}"/>
              </a:ext>
            </a:extLst>
          </p:cNvPr>
          <p:cNvSpPr>
            <a:spLocks noGrp="1"/>
          </p:cNvSpPr>
          <p:nvPr>
            <p:ph type="pic" sz="quarter" idx="22"/>
          </p:nvPr>
        </p:nvSpPr>
        <p:spPr>
          <a:xfrm>
            <a:off x="5451012" y="5142680"/>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52" name="Pladsholder til tekst 3">
            <a:extLst>
              <a:ext uri="{FF2B5EF4-FFF2-40B4-BE49-F238E27FC236}">
                <a16:creationId xmlns:a16="http://schemas.microsoft.com/office/drawing/2014/main" id="{A4811E02-CE76-DEDC-3A80-BF99A0A88800}"/>
              </a:ext>
            </a:extLst>
          </p:cNvPr>
          <p:cNvSpPr>
            <a:spLocks noGrp="1"/>
          </p:cNvSpPr>
          <p:nvPr>
            <p:ph type="body" sz="quarter" idx="23" hasCustomPrompt="1"/>
          </p:nvPr>
        </p:nvSpPr>
        <p:spPr>
          <a:xfrm>
            <a:off x="5451012"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01</a:t>
            </a:r>
          </a:p>
        </p:txBody>
      </p:sp>
      <p:sp>
        <p:nvSpPr>
          <p:cNvPr id="53" name="Pladsholder til billede 9">
            <a:extLst>
              <a:ext uri="{FF2B5EF4-FFF2-40B4-BE49-F238E27FC236}">
                <a16:creationId xmlns:a16="http://schemas.microsoft.com/office/drawing/2014/main" id="{83B95AF1-AAC1-E471-509D-827956248B02}"/>
              </a:ext>
            </a:extLst>
          </p:cNvPr>
          <p:cNvSpPr>
            <a:spLocks noGrp="1"/>
          </p:cNvSpPr>
          <p:nvPr>
            <p:ph type="pic" sz="quarter" idx="24"/>
          </p:nvPr>
        </p:nvSpPr>
        <p:spPr>
          <a:xfrm>
            <a:off x="5451012" y="8501023"/>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54" name="Pladsholder til tekst 3">
            <a:extLst>
              <a:ext uri="{FF2B5EF4-FFF2-40B4-BE49-F238E27FC236}">
                <a16:creationId xmlns:a16="http://schemas.microsoft.com/office/drawing/2014/main" id="{45929B3D-A362-FB5C-39E7-ED72C26741E2}"/>
              </a:ext>
            </a:extLst>
          </p:cNvPr>
          <p:cNvSpPr>
            <a:spLocks noGrp="1"/>
          </p:cNvSpPr>
          <p:nvPr>
            <p:ph type="body" sz="quarter" idx="25" hasCustomPrompt="1"/>
          </p:nvPr>
        </p:nvSpPr>
        <p:spPr>
          <a:xfrm>
            <a:off x="5451012"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Tandplejer</a:t>
            </a:r>
          </a:p>
        </p:txBody>
      </p:sp>
      <p:sp>
        <p:nvSpPr>
          <p:cNvPr id="55" name="Pladsholder til billede 9">
            <a:extLst>
              <a:ext uri="{FF2B5EF4-FFF2-40B4-BE49-F238E27FC236}">
                <a16:creationId xmlns:a16="http://schemas.microsoft.com/office/drawing/2014/main" id="{8E40E3D3-F95E-5179-D1E3-9BB5CD6325D3}"/>
              </a:ext>
            </a:extLst>
          </p:cNvPr>
          <p:cNvSpPr>
            <a:spLocks noGrp="1"/>
          </p:cNvSpPr>
          <p:nvPr>
            <p:ph type="pic" sz="quarter" idx="26"/>
          </p:nvPr>
        </p:nvSpPr>
        <p:spPr>
          <a:xfrm>
            <a:off x="8845375" y="1741819"/>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56" name="Pladsholder til tekst 3">
            <a:extLst>
              <a:ext uri="{FF2B5EF4-FFF2-40B4-BE49-F238E27FC236}">
                <a16:creationId xmlns:a16="http://schemas.microsoft.com/office/drawing/2014/main" id="{3DB68780-B59A-4932-1E97-150ABE1C3872}"/>
              </a:ext>
            </a:extLst>
          </p:cNvPr>
          <p:cNvSpPr>
            <a:spLocks noGrp="1"/>
          </p:cNvSpPr>
          <p:nvPr>
            <p:ph type="body" sz="quarter" idx="27" hasCustomPrompt="1"/>
          </p:nvPr>
        </p:nvSpPr>
        <p:spPr>
          <a:xfrm>
            <a:off x="8845375"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err="1"/>
              <a:t>Osteopat</a:t>
            </a:r>
            <a:endParaRPr lang="da-DK" dirty="0"/>
          </a:p>
        </p:txBody>
      </p:sp>
      <p:sp>
        <p:nvSpPr>
          <p:cNvPr id="57" name="Pladsholder til billede 9">
            <a:extLst>
              <a:ext uri="{FF2B5EF4-FFF2-40B4-BE49-F238E27FC236}">
                <a16:creationId xmlns:a16="http://schemas.microsoft.com/office/drawing/2014/main" id="{1E933B42-5AF4-326B-9B0E-2B00F60F9899}"/>
              </a:ext>
            </a:extLst>
          </p:cNvPr>
          <p:cNvSpPr>
            <a:spLocks noGrp="1"/>
          </p:cNvSpPr>
          <p:nvPr>
            <p:ph type="pic" sz="quarter" idx="28"/>
          </p:nvPr>
        </p:nvSpPr>
        <p:spPr>
          <a:xfrm>
            <a:off x="8845375" y="5142680"/>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58" name="Pladsholder til tekst 3">
            <a:extLst>
              <a:ext uri="{FF2B5EF4-FFF2-40B4-BE49-F238E27FC236}">
                <a16:creationId xmlns:a16="http://schemas.microsoft.com/office/drawing/2014/main" id="{90C184D2-6197-2488-C4B4-A7471B7B16A9}"/>
              </a:ext>
            </a:extLst>
          </p:cNvPr>
          <p:cNvSpPr>
            <a:spLocks noGrp="1"/>
          </p:cNvSpPr>
          <p:nvPr>
            <p:ph type="body" sz="quarter" idx="29" hasCustomPrompt="1"/>
          </p:nvPr>
        </p:nvSpPr>
        <p:spPr>
          <a:xfrm>
            <a:off x="8845375"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02</a:t>
            </a:r>
          </a:p>
        </p:txBody>
      </p:sp>
      <p:sp>
        <p:nvSpPr>
          <p:cNvPr id="61" name="Pladsholder til billede 9">
            <a:extLst>
              <a:ext uri="{FF2B5EF4-FFF2-40B4-BE49-F238E27FC236}">
                <a16:creationId xmlns:a16="http://schemas.microsoft.com/office/drawing/2014/main" id="{7F5B45CF-48C5-43F9-702B-334234EA439C}"/>
              </a:ext>
            </a:extLst>
          </p:cNvPr>
          <p:cNvSpPr>
            <a:spLocks noGrp="1"/>
          </p:cNvSpPr>
          <p:nvPr>
            <p:ph type="pic" sz="quarter" idx="32"/>
          </p:nvPr>
        </p:nvSpPr>
        <p:spPr>
          <a:xfrm>
            <a:off x="12239738" y="1741819"/>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62" name="Pladsholder til tekst 3">
            <a:extLst>
              <a:ext uri="{FF2B5EF4-FFF2-40B4-BE49-F238E27FC236}">
                <a16:creationId xmlns:a16="http://schemas.microsoft.com/office/drawing/2014/main" id="{49B8FA5E-EA49-94F4-2301-A5B2A198C7B6}"/>
              </a:ext>
            </a:extLst>
          </p:cNvPr>
          <p:cNvSpPr>
            <a:spLocks noGrp="1"/>
          </p:cNvSpPr>
          <p:nvPr>
            <p:ph type="body" sz="quarter" idx="33" hasCustomPrompt="1"/>
          </p:nvPr>
        </p:nvSpPr>
        <p:spPr>
          <a:xfrm>
            <a:off x="12239738"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Paragraf</a:t>
            </a:r>
          </a:p>
        </p:txBody>
      </p:sp>
      <p:sp>
        <p:nvSpPr>
          <p:cNvPr id="63" name="Pladsholder til billede 9">
            <a:extLst>
              <a:ext uri="{FF2B5EF4-FFF2-40B4-BE49-F238E27FC236}">
                <a16:creationId xmlns:a16="http://schemas.microsoft.com/office/drawing/2014/main" id="{13DBA132-9F5B-A9B6-92AE-23FCF21794A9}"/>
              </a:ext>
            </a:extLst>
          </p:cNvPr>
          <p:cNvSpPr>
            <a:spLocks noGrp="1"/>
          </p:cNvSpPr>
          <p:nvPr>
            <p:ph type="pic" sz="quarter" idx="34"/>
          </p:nvPr>
        </p:nvSpPr>
        <p:spPr>
          <a:xfrm>
            <a:off x="12239738" y="5142680"/>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64" name="Pladsholder til tekst 3">
            <a:extLst>
              <a:ext uri="{FF2B5EF4-FFF2-40B4-BE49-F238E27FC236}">
                <a16:creationId xmlns:a16="http://schemas.microsoft.com/office/drawing/2014/main" id="{AA29544F-B29C-EFDD-1899-87750136AC01}"/>
              </a:ext>
            </a:extLst>
          </p:cNvPr>
          <p:cNvSpPr>
            <a:spLocks noGrp="1"/>
          </p:cNvSpPr>
          <p:nvPr>
            <p:ph type="body" sz="quarter" idx="35" hasCustomPrompt="1"/>
          </p:nvPr>
        </p:nvSpPr>
        <p:spPr>
          <a:xfrm>
            <a:off x="12239738"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03</a:t>
            </a:r>
          </a:p>
        </p:txBody>
      </p:sp>
      <p:sp>
        <p:nvSpPr>
          <p:cNvPr id="67" name="Pladsholder til billede 9">
            <a:extLst>
              <a:ext uri="{FF2B5EF4-FFF2-40B4-BE49-F238E27FC236}">
                <a16:creationId xmlns:a16="http://schemas.microsoft.com/office/drawing/2014/main" id="{0FC1C064-8D37-BF97-46DF-158769F63624}"/>
              </a:ext>
            </a:extLst>
          </p:cNvPr>
          <p:cNvSpPr>
            <a:spLocks noGrp="1"/>
          </p:cNvSpPr>
          <p:nvPr>
            <p:ph type="pic" sz="quarter" idx="38"/>
          </p:nvPr>
        </p:nvSpPr>
        <p:spPr>
          <a:xfrm>
            <a:off x="15634101" y="1741819"/>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68" name="Pladsholder til tekst 3">
            <a:extLst>
              <a:ext uri="{FF2B5EF4-FFF2-40B4-BE49-F238E27FC236}">
                <a16:creationId xmlns:a16="http://schemas.microsoft.com/office/drawing/2014/main" id="{7F523B00-C9B9-327C-51AD-B072C9D533EE}"/>
              </a:ext>
            </a:extLst>
          </p:cNvPr>
          <p:cNvSpPr>
            <a:spLocks noGrp="1"/>
          </p:cNvSpPr>
          <p:nvPr>
            <p:ph type="body" sz="quarter" idx="39" hasCustomPrompt="1"/>
          </p:nvPr>
        </p:nvSpPr>
        <p:spPr>
          <a:xfrm>
            <a:off x="15634101"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Piller</a:t>
            </a:r>
          </a:p>
        </p:txBody>
      </p:sp>
      <p:sp>
        <p:nvSpPr>
          <p:cNvPr id="69" name="Pladsholder til billede 9">
            <a:extLst>
              <a:ext uri="{FF2B5EF4-FFF2-40B4-BE49-F238E27FC236}">
                <a16:creationId xmlns:a16="http://schemas.microsoft.com/office/drawing/2014/main" id="{4B105CF1-15DE-D468-3D39-64CE06F0EFCF}"/>
              </a:ext>
            </a:extLst>
          </p:cNvPr>
          <p:cNvSpPr>
            <a:spLocks noGrp="1"/>
          </p:cNvSpPr>
          <p:nvPr>
            <p:ph type="pic" sz="quarter" idx="40"/>
          </p:nvPr>
        </p:nvSpPr>
        <p:spPr>
          <a:xfrm>
            <a:off x="15634101" y="5142680"/>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70" name="Pladsholder til tekst 3">
            <a:extLst>
              <a:ext uri="{FF2B5EF4-FFF2-40B4-BE49-F238E27FC236}">
                <a16:creationId xmlns:a16="http://schemas.microsoft.com/office/drawing/2014/main" id="{966D8AE4-8E44-EB36-FDEE-F3F9CA4AB4A0}"/>
              </a:ext>
            </a:extLst>
          </p:cNvPr>
          <p:cNvSpPr>
            <a:spLocks noGrp="1"/>
          </p:cNvSpPr>
          <p:nvPr>
            <p:ph type="body" sz="quarter" idx="41" hasCustomPrompt="1"/>
          </p:nvPr>
        </p:nvSpPr>
        <p:spPr>
          <a:xfrm>
            <a:off x="15634101"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Sygehus</a:t>
            </a:r>
          </a:p>
        </p:txBody>
      </p:sp>
      <p:sp>
        <p:nvSpPr>
          <p:cNvPr id="73" name="Pladsholder til billede 9">
            <a:extLst>
              <a:ext uri="{FF2B5EF4-FFF2-40B4-BE49-F238E27FC236}">
                <a16:creationId xmlns:a16="http://schemas.microsoft.com/office/drawing/2014/main" id="{857D9D0A-C5BB-4C27-939D-28A963F6E1A1}"/>
              </a:ext>
            </a:extLst>
          </p:cNvPr>
          <p:cNvSpPr>
            <a:spLocks noGrp="1"/>
          </p:cNvSpPr>
          <p:nvPr>
            <p:ph type="pic" sz="quarter" idx="44"/>
          </p:nvPr>
        </p:nvSpPr>
        <p:spPr>
          <a:xfrm>
            <a:off x="19028464" y="1741819"/>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74" name="Pladsholder til tekst 3">
            <a:extLst>
              <a:ext uri="{FF2B5EF4-FFF2-40B4-BE49-F238E27FC236}">
                <a16:creationId xmlns:a16="http://schemas.microsoft.com/office/drawing/2014/main" id="{D9F53114-717C-FBAB-36D9-BDDD71669144}"/>
              </a:ext>
            </a:extLst>
          </p:cNvPr>
          <p:cNvSpPr>
            <a:spLocks noGrp="1"/>
          </p:cNvSpPr>
          <p:nvPr>
            <p:ph type="body" sz="quarter" idx="45" hasCustomPrompt="1"/>
          </p:nvPr>
        </p:nvSpPr>
        <p:spPr>
          <a:xfrm>
            <a:off x="19028464"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Radiograf</a:t>
            </a:r>
          </a:p>
        </p:txBody>
      </p:sp>
      <p:sp>
        <p:nvSpPr>
          <p:cNvPr id="75" name="Pladsholder til billede 9">
            <a:extLst>
              <a:ext uri="{FF2B5EF4-FFF2-40B4-BE49-F238E27FC236}">
                <a16:creationId xmlns:a16="http://schemas.microsoft.com/office/drawing/2014/main" id="{DF6C4C3A-B476-1DB1-EF5D-2618A062A14A}"/>
              </a:ext>
            </a:extLst>
          </p:cNvPr>
          <p:cNvSpPr>
            <a:spLocks noGrp="1"/>
          </p:cNvSpPr>
          <p:nvPr>
            <p:ph type="pic" sz="quarter" idx="46"/>
          </p:nvPr>
        </p:nvSpPr>
        <p:spPr>
          <a:xfrm>
            <a:off x="19028464" y="5142680"/>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76" name="Pladsholder til tekst 3">
            <a:extLst>
              <a:ext uri="{FF2B5EF4-FFF2-40B4-BE49-F238E27FC236}">
                <a16:creationId xmlns:a16="http://schemas.microsoft.com/office/drawing/2014/main" id="{F2C0D60F-C0AF-A31A-D96D-7D0B8519C552}"/>
              </a:ext>
            </a:extLst>
          </p:cNvPr>
          <p:cNvSpPr>
            <a:spLocks noGrp="1"/>
          </p:cNvSpPr>
          <p:nvPr>
            <p:ph type="body" sz="quarter" idx="47" hasCustomPrompt="1"/>
          </p:nvPr>
        </p:nvSpPr>
        <p:spPr>
          <a:xfrm>
            <a:off x="19028464"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Sygeplejerske</a:t>
            </a:r>
          </a:p>
        </p:txBody>
      </p:sp>
      <p:pic>
        <p:nvPicPr>
          <p:cNvPr id="2" name="Grafik 1">
            <a:extLst>
              <a:ext uri="{FF2B5EF4-FFF2-40B4-BE49-F238E27FC236}">
                <a16:creationId xmlns:a16="http://schemas.microsoft.com/office/drawing/2014/main" id="{60F9B1F4-832B-6D92-F5F9-AD31DB99E71E}"/>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971741702"/>
      </p:ext>
    </p:extLst>
  </p:cSld>
  <p:clrMapOvr>
    <a:masterClrMapping/>
  </p:clrMapOvr>
  <p:transition spd="med"/>
  <p:extLst>
    <p:ext uri="{DCECCB84-F9BA-43D5-87BE-67443E8EF086}">
      <p15:sldGuideLst xmlns:p15="http://schemas.microsoft.com/office/powerpoint/2012/main">
        <p15:guide id="1" pos="126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slide 01">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3AFFEA-B948-0199-6CCD-225F9A8AF08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sp>
        <p:nvSpPr>
          <p:cNvPr id="5" name="Titel 1">
            <a:extLst>
              <a:ext uri="{FF2B5EF4-FFF2-40B4-BE49-F238E27FC236}">
                <a16:creationId xmlns:a16="http://schemas.microsoft.com/office/drawing/2014/main" id="{A3753DA6-E648-B175-B692-B6CABBEFBA51}"/>
              </a:ext>
            </a:extLst>
          </p:cNvPr>
          <p:cNvSpPr>
            <a:spLocks noGrp="1"/>
          </p:cNvSpPr>
          <p:nvPr>
            <p:ph type="title" hasCustomPrompt="1"/>
          </p:nvPr>
        </p:nvSpPr>
        <p:spPr>
          <a:xfrm>
            <a:off x="1716441" y="4870598"/>
            <a:ext cx="11404136" cy="2210686"/>
          </a:xfrm>
        </p:spPr>
        <p:txBody>
          <a:bodyPr anchor="t">
            <a:noAutofit/>
          </a:bodyPr>
          <a:lstStyle>
            <a:lvl1pPr>
              <a:defRPr sz="16100">
                <a:solidFill>
                  <a:srgbClr val="FFFFFF"/>
                </a:solidFill>
              </a:defRPr>
            </a:lvl1pPr>
          </a:lstStyle>
          <a:p>
            <a:r>
              <a:rPr lang="da-DK" dirty="0"/>
              <a:t>Overskrift</a:t>
            </a:r>
          </a:p>
        </p:txBody>
      </p:sp>
    </p:spTree>
    <p:extLst>
      <p:ext uri="{BB962C8B-B14F-4D97-AF65-F5344CB8AC3E}">
        <p14:creationId xmlns:p14="http://schemas.microsoft.com/office/powerpoint/2010/main" val="235649067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erslide 02">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tx2"/>
                </a:solidFill>
              </a:defRPr>
            </a:lvl1pPr>
          </a:lstStyle>
          <a:p>
            <a:r>
              <a:rPr lang="da-DK" dirty="0"/>
              <a:t>Overskrift</a:t>
            </a:r>
          </a:p>
        </p:txBody>
      </p:sp>
      <p:sp>
        <p:nvSpPr>
          <p:cNvPr id="8" name="Pladsholder til tekst 3">
            <a:extLst>
              <a:ext uri="{FF2B5EF4-FFF2-40B4-BE49-F238E27FC236}">
                <a16:creationId xmlns:a16="http://schemas.microsoft.com/office/drawing/2014/main" id="{1B309867-A461-C1F7-8D70-5897F61CDA72}"/>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tx2"/>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flipH="1">
            <a:off x="14654770" y="5105743"/>
            <a:ext cx="9729230" cy="8140700"/>
          </a:xfrm>
          <a:prstGeom prst="rect">
            <a:avLst/>
          </a:prstGeom>
        </p:spPr>
      </p:pic>
      <p:pic>
        <p:nvPicPr>
          <p:cNvPr id="2" name="Grafik 1">
            <a:extLst>
              <a:ext uri="{FF2B5EF4-FFF2-40B4-BE49-F238E27FC236}">
                <a16:creationId xmlns:a16="http://schemas.microsoft.com/office/drawing/2014/main" id="{B9DC1A9D-38CB-93E7-22FB-ED5F592F64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07149822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erslide 03">
    <p:bg>
      <p:bgPr>
        <a:solidFill>
          <a:schemeClr val="bg2"/>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5E86870-20D4-309B-B82A-48775F9E97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4229235" y="4870598"/>
            <a:ext cx="10010677" cy="8215310"/>
          </a:xfrm>
          <a:prstGeom prst="rect">
            <a:avLst/>
          </a:prstGeom>
        </p:spPr>
      </p:pic>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accent1"/>
                </a:solidFill>
              </a:defRPr>
            </a:lvl1pPr>
          </a:lstStyle>
          <a:p>
            <a:r>
              <a:rPr lang="da-DK" dirty="0"/>
              <a:t>Overskrift</a:t>
            </a:r>
          </a:p>
        </p:txBody>
      </p:sp>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716441"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accent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91667853-52CB-CDDF-7DE9-F6F098F4D5D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5008541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 m. billede 04">
    <p:spTree>
      <p:nvGrpSpPr>
        <p:cNvPr id="1" name=""/>
        <p:cNvGrpSpPr/>
        <p:nvPr/>
      </p:nvGrpSpPr>
      <p:grpSpPr>
        <a:xfrm>
          <a:off x="0" y="0"/>
          <a:ext cx="0" cy="0"/>
          <a:chOff x="0" y="0"/>
          <a:chExt cx="0" cy="0"/>
        </a:xfrm>
      </p:grpSpPr>
      <p:sp>
        <p:nvSpPr>
          <p:cNvPr id="6" name="Shape 39">
            <a:extLst>
              <a:ext uri="{FF2B5EF4-FFF2-40B4-BE49-F238E27FC236}">
                <a16:creationId xmlns:a16="http://schemas.microsoft.com/office/drawing/2014/main" id="{BAC07724-CDF6-8BEB-C3E6-0EF79AED769D}"/>
              </a:ext>
            </a:extLst>
          </p:cNvPr>
          <p:cNvSpPr>
            <a:spLocks noGrp="1"/>
          </p:cNvSpPr>
          <p:nvPr>
            <p:ph type="pic" sz="quarter" idx="14" hasCustomPrompt="1"/>
          </p:nvPr>
        </p:nvSpPr>
        <p:spPr>
          <a:xfrm>
            <a:off x="0" y="1102659"/>
            <a:ext cx="10226842" cy="12613341"/>
          </a:xfrm>
          <a:prstGeom prst="rect">
            <a:avLst/>
          </a:prstGeom>
          <a:solidFill>
            <a:schemeClr val="bg2"/>
          </a:solidFill>
        </p:spPr>
        <p:txBody>
          <a:bodyPr lIns="864000" tIns="251999" rIns="864000" bIns="396000" anchor="b">
            <a:noAutofit/>
          </a:bodyPr>
          <a:lstStyle>
            <a:lvl1pPr marL="0" indent="0" algn="r">
              <a:lnSpc>
                <a:spcPct val="100000"/>
              </a:lnSpc>
              <a:spcBef>
                <a:spcPts val="0"/>
              </a:spcBef>
              <a:buNone/>
              <a:defRPr sz="11500" b="1" i="0" baseline="0">
                <a:solidFill>
                  <a:schemeClr val="accent1"/>
                </a:solidFill>
                <a:latin typeface="+mn-lt"/>
              </a:defRPr>
            </a:lvl1pPr>
          </a:lstStyle>
          <a:p>
            <a:r>
              <a:rPr lang="da-DK" noProof="0" dirty="0"/>
              <a:t>INDSÆT</a:t>
            </a:r>
            <a:br>
              <a:rPr lang="da-DK" noProof="0" dirty="0"/>
            </a:br>
            <a:r>
              <a:rPr lang="de-DE" dirty="0"/>
              <a:t> BILLEDE</a:t>
            </a:r>
          </a:p>
        </p:txBody>
      </p:sp>
      <p:sp>
        <p:nvSpPr>
          <p:cNvPr id="7" name="Pladsholder til tekst 3">
            <a:extLst>
              <a:ext uri="{FF2B5EF4-FFF2-40B4-BE49-F238E27FC236}">
                <a16:creationId xmlns:a16="http://schemas.microsoft.com/office/drawing/2014/main" id="{9E337F6A-724B-64AB-50D1-4C650CA7EE54}"/>
              </a:ext>
            </a:extLst>
          </p:cNvPr>
          <p:cNvSpPr>
            <a:spLocks noGrp="1"/>
          </p:cNvSpPr>
          <p:nvPr>
            <p:ph type="body" sz="quarter" idx="15"/>
          </p:nvPr>
        </p:nvSpPr>
        <p:spPr>
          <a:xfrm>
            <a:off x="12134015" y="5369639"/>
            <a:ext cx="9323387" cy="914400"/>
          </a:xfrm>
        </p:spPr>
        <p:txBody>
          <a:bodyPr>
            <a:normAutofit/>
          </a:bodyPr>
          <a:lstStyle>
            <a:lvl1pPr marL="0" indent="0">
              <a:buNone/>
              <a:defRPr sz="2800"/>
            </a:lvl1pPr>
            <a:lvl2pPr marL="635000" indent="0">
              <a:buNone/>
              <a:defRPr/>
            </a:lvl2pPr>
            <a:lvl3pPr marL="1270000" indent="0">
              <a:buNone/>
              <a:defRPr/>
            </a:lvl3pPr>
            <a:lvl4pPr marL="1905000" indent="0">
              <a:buNone/>
              <a:defRPr/>
            </a:lvl4pPr>
            <a:lvl5pPr marL="2540000" indent="0">
              <a:buNone/>
              <a:defRPr/>
            </a:lvl5pPr>
          </a:lstStyle>
          <a:p>
            <a:pPr lvl="0"/>
            <a:r>
              <a:rPr lang="da-DK"/>
              <a:t>Rediger teksttypografien i masteren</a:t>
            </a:r>
          </a:p>
        </p:txBody>
      </p:sp>
      <p:sp>
        <p:nvSpPr>
          <p:cNvPr id="8" name="Titel 1">
            <a:extLst>
              <a:ext uri="{FF2B5EF4-FFF2-40B4-BE49-F238E27FC236}">
                <a16:creationId xmlns:a16="http://schemas.microsoft.com/office/drawing/2014/main" id="{79F02119-E490-91B9-33A1-5233DC645DB4}"/>
              </a:ext>
            </a:extLst>
          </p:cNvPr>
          <p:cNvSpPr>
            <a:spLocks noGrp="1"/>
          </p:cNvSpPr>
          <p:nvPr>
            <p:ph type="title" hasCustomPrompt="1"/>
          </p:nvPr>
        </p:nvSpPr>
        <p:spPr>
          <a:xfrm>
            <a:off x="12157621" y="1890963"/>
            <a:ext cx="9124674" cy="3162300"/>
          </a:xfrm>
        </p:spPr>
        <p:txBody>
          <a:bodyPr anchor="t"/>
          <a:lstStyle/>
          <a:p>
            <a:r>
              <a:rPr lang="da-DK" dirty="0"/>
              <a:t>Overskrift</a:t>
            </a:r>
          </a:p>
        </p:txBody>
      </p:sp>
      <p:pic>
        <p:nvPicPr>
          <p:cNvPr id="2" name="Grafik 1">
            <a:extLst>
              <a:ext uri="{FF2B5EF4-FFF2-40B4-BE49-F238E27FC236}">
                <a16:creationId xmlns:a16="http://schemas.microsoft.com/office/drawing/2014/main" id="{2C509CDE-598D-EEA0-206E-5AC2E022383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014704680"/>
      </p:ext>
    </p:extLst>
  </p:cSld>
  <p:clrMapOvr>
    <a:overrideClrMapping bg1="dk1" tx1="lt1" bg2="dk2" tx2="lt2" accent1="accent1" accent2="accent2" accent3="accent3" accent4="accent4" accent5="accent5" accent6="accent6" hlink="hlink" folHlink="folHlink"/>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BF3DC-CDD9-57CA-8373-214D64F56A66}"/>
              </a:ext>
            </a:extLst>
          </p:cNvPr>
          <p:cNvSpPr>
            <a:spLocks noGrp="1"/>
          </p:cNvSpPr>
          <p:nvPr>
            <p:ph type="title" hasCustomPrompt="1"/>
          </p:nvPr>
        </p:nvSpPr>
        <p:spPr>
          <a:xfrm>
            <a:off x="1716441" y="4870598"/>
            <a:ext cx="11404136" cy="2210686"/>
          </a:xfrm>
        </p:spPr>
        <p:txBody>
          <a:bodyPr anchor="t">
            <a:noAutofit/>
          </a:bodyPr>
          <a:lstStyle>
            <a:lvl1pPr>
              <a:defRPr sz="16100">
                <a:solidFill>
                  <a:schemeClr val="tx2"/>
                </a:solidFill>
              </a:defRPr>
            </a:lvl1pPr>
          </a:lstStyle>
          <a:p>
            <a:r>
              <a:rPr lang="da-DK" dirty="0"/>
              <a:t>Overskrift</a:t>
            </a:r>
          </a:p>
        </p:txBody>
      </p:sp>
      <p:pic>
        <p:nvPicPr>
          <p:cNvPr id="4" name="Billede 3">
            <a:extLst>
              <a:ext uri="{FF2B5EF4-FFF2-40B4-BE49-F238E27FC236}">
                <a16:creationId xmlns:a16="http://schemas.microsoft.com/office/drawing/2014/main" id="{45466C41-0CEB-F353-04DB-E69A0F3FE3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248281" y="3419299"/>
            <a:ext cx="10223500" cy="8140700"/>
          </a:xfrm>
          <a:prstGeom prst="rect">
            <a:avLst/>
          </a:prstGeom>
        </p:spPr>
      </p:pic>
      <p:sp>
        <p:nvSpPr>
          <p:cNvPr id="10" name="Pladsholder til tekst 3">
            <a:extLst>
              <a:ext uri="{FF2B5EF4-FFF2-40B4-BE49-F238E27FC236}">
                <a16:creationId xmlns:a16="http://schemas.microsoft.com/office/drawing/2014/main" id="{09608A73-D13C-CC20-1D6A-BF96D6205D61}"/>
              </a:ext>
            </a:extLst>
          </p:cNvPr>
          <p:cNvSpPr>
            <a:spLocks noGrp="1"/>
          </p:cNvSpPr>
          <p:nvPr>
            <p:ph type="body" sz="quarter" idx="15" hasCustomPrompt="1"/>
          </p:nvPr>
        </p:nvSpPr>
        <p:spPr>
          <a:xfrm>
            <a:off x="1692843" y="7581210"/>
            <a:ext cx="11066227" cy="1988091"/>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a:solidFill>
                  <a:schemeClr val="tx2"/>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Klik for at redigere teksttypografierne i mastere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r>
              <a:rPr lang="da-DK" dirty="0"/>
              <a:t>.</a:t>
            </a:r>
          </a:p>
          <a:p>
            <a:pPr lvl="0"/>
            <a:endParaRPr lang="da-DK" dirty="0"/>
          </a:p>
        </p:txBody>
      </p:sp>
      <p:pic>
        <p:nvPicPr>
          <p:cNvPr id="3" name="Grafik 2">
            <a:extLst>
              <a:ext uri="{FF2B5EF4-FFF2-40B4-BE49-F238E27FC236}">
                <a16:creationId xmlns:a16="http://schemas.microsoft.com/office/drawing/2014/main" id="{D79749E6-BE95-7629-4E1E-B912360EA2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13338696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itatslide 02">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4073D49-D0DC-9235-357F-95FAAC51F5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3" name="Pladsholder til tekst 2">
            <a:extLst>
              <a:ext uri="{FF2B5EF4-FFF2-40B4-BE49-F238E27FC236}">
                <a16:creationId xmlns:a16="http://schemas.microsoft.com/office/drawing/2014/main" id="{E93C51B3-AF1A-A5B1-F995-84F7435EE6C5}"/>
              </a:ext>
            </a:extLst>
          </p:cNvPr>
          <p:cNvSpPr>
            <a:spLocks noGrp="1"/>
          </p:cNvSpPr>
          <p:nvPr>
            <p:ph type="body" sz="quarter" idx="15" hasCustomPrompt="1"/>
          </p:nvPr>
        </p:nvSpPr>
        <p:spPr>
          <a:xfrm>
            <a:off x="2273330" y="5370768"/>
            <a:ext cx="14050592" cy="3200586"/>
          </a:xfrm>
        </p:spPr>
        <p:txBody>
          <a:bodyPr>
            <a:normAutofit/>
          </a:bodyPr>
          <a:lstStyle>
            <a:lvl1pPr marL="0" indent="0">
              <a:buFontTx/>
              <a:buNone/>
              <a:defRPr sz="4800" b="1" i="1">
                <a:solidFill>
                  <a:srgbClr val="FFFFFF"/>
                </a:solidFill>
                <a:latin typeface="+mn-lt"/>
              </a:defRPr>
            </a:lvl1pPr>
          </a:lstStyle>
          <a:p>
            <a:pPr lvl="0"/>
            <a:r>
              <a:rPr lang="da-DK" dirty="0"/>
              <a:t>Indsæt citat.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labore</a:t>
            </a:r>
            <a:r>
              <a:rPr lang="da-DK" dirty="0"/>
              <a:t> </a:t>
            </a:r>
            <a:r>
              <a:rPr lang="da-DK" dirty="0" err="1"/>
              <a:t>etodre</a:t>
            </a:r>
            <a:r>
              <a:rPr lang="da-DK" dirty="0"/>
              <a:t> </a:t>
            </a:r>
            <a:r>
              <a:rPr lang="da-DK" dirty="0" err="1"/>
              <a:t>dolore</a:t>
            </a:r>
            <a:r>
              <a:rPr lang="da-DK" dirty="0"/>
              <a:t> fon </a:t>
            </a:r>
            <a:r>
              <a:rPr lang="da-DK" dirty="0" err="1"/>
              <a:t>magna</a:t>
            </a:r>
            <a:r>
              <a:rPr lang="da-DK" dirty="0"/>
              <a:t> </a:t>
            </a:r>
            <a:r>
              <a:rPr lang="da-DK" dirty="0" err="1"/>
              <a:t>aliquyam</a:t>
            </a:r>
            <a:r>
              <a:rPr lang="da-DK" dirty="0"/>
              <a:t> </a:t>
            </a:r>
            <a:r>
              <a:rPr lang="da-DK" dirty="0" err="1"/>
              <a:t>desando</a:t>
            </a:r>
            <a:r>
              <a:rPr lang="da-DK" dirty="0"/>
              <a:t> </a:t>
            </a:r>
            <a:r>
              <a:rPr lang="da-DK" dirty="0" err="1"/>
              <a:t>greadon</a:t>
            </a:r>
            <a:endParaRPr lang="da-DK" dirty="0"/>
          </a:p>
        </p:txBody>
      </p:sp>
      <p:sp>
        <p:nvSpPr>
          <p:cNvPr id="7" name="Pladsholder til tekst 2">
            <a:extLst>
              <a:ext uri="{FF2B5EF4-FFF2-40B4-BE49-F238E27FC236}">
                <a16:creationId xmlns:a16="http://schemas.microsoft.com/office/drawing/2014/main" id="{74B1BC4D-4643-5D06-1C6D-06E2DCE33767}"/>
              </a:ext>
            </a:extLst>
          </p:cNvPr>
          <p:cNvSpPr>
            <a:spLocks noGrp="1"/>
          </p:cNvSpPr>
          <p:nvPr>
            <p:ph type="body" sz="quarter" idx="16" hasCustomPrompt="1"/>
          </p:nvPr>
        </p:nvSpPr>
        <p:spPr>
          <a:xfrm>
            <a:off x="7462443" y="8601928"/>
            <a:ext cx="8952097" cy="1009951"/>
          </a:xfrm>
        </p:spPr>
        <p:txBody>
          <a:bodyPr>
            <a:normAutofit/>
          </a:bodyPr>
          <a:lstStyle>
            <a:lvl1pPr marL="0" indent="0" algn="r">
              <a:buFontTx/>
              <a:buNone/>
              <a:defRPr sz="2800" b="1" i="0">
                <a:solidFill>
                  <a:srgbClr val="FFFFFF"/>
                </a:solidFill>
                <a:latin typeface="+mn-lt"/>
              </a:defRPr>
            </a:lvl1pPr>
          </a:lstStyle>
          <a:p>
            <a:pPr lvl="0"/>
            <a:r>
              <a:rPr lang="da-DK" dirty="0"/>
              <a:t>- Navn Navnesen, 68 år</a:t>
            </a:r>
          </a:p>
        </p:txBody>
      </p:sp>
      <p:sp>
        <p:nvSpPr>
          <p:cNvPr id="5" name="Titel 1">
            <a:extLst>
              <a:ext uri="{FF2B5EF4-FFF2-40B4-BE49-F238E27FC236}">
                <a16:creationId xmlns:a16="http://schemas.microsoft.com/office/drawing/2014/main" id="{5B92D3C8-AA70-C0CA-5C3D-0B5FFE2EEFBB}"/>
              </a:ext>
            </a:extLst>
          </p:cNvPr>
          <p:cNvSpPr txBox="1">
            <a:spLocks/>
          </p:cNvSpPr>
          <p:nvPr userDrawn="1"/>
        </p:nvSpPr>
        <p:spPr>
          <a:xfrm>
            <a:off x="2073343" y="3185284"/>
            <a:ext cx="2262684" cy="4188910"/>
          </a:xfrm>
          <a:prstGeom prst="rect">
            <a:avLst/>
          </a:prstGeom>
          <a:ln w="12700">
            <a:miter lim="400000"/>
          </a:ln>
          <a:extLst>
            <a:ext uri="{C572A759-6A51-4108-AA02-DFA0A04FC94B}">
              <ma14:wrappingTextBoxFlag xmlns:ma14="http://schemas.microsoft.com/office/mac/drawingml/2011/main" xmlns:p14="http://schemas.microsoft.com/office/powerpoint/2010/main" xmlns:asvg="http://schemas.microsoft.com/office/drawing/2016/SVG/main" xmlns:a14="http://schemas.microsoft.com/office/drawing/2010/main" xmlns:a16="http://schemas.microsoft.com/office/drawing/2014/main" xmlns="" val="1"/>
            </a:ext>
          </a:extLst>
        </p:spPr>
        <p:txBody>
          <a:bodyPr lIns="50800" tIns="50800" rIns="50800" bIns="50800" anchor="t">
            <a:normAutofit/>
          </a:bodyPr>
          <a:lstStyle>
            <a:lvl1pPr marL="0" marR="0" indent="0" algn="l" defTabSz="825500" rtl="0" latinLnBrk="0">
              <a:lnSpc>
                <a:spcPct val="80000"/>
              </a:lnSpc>
              <a:spcBef>
                <a:spcPts val="0"/>
              </a:spcBef>
              <a:spcAft>
                <a:spcPts val="0"/>
              </a:spcAft>
              <a:buClrTx/>
              <a:buSzTx/>
              <a:buFontTx/>
              <a:buNone/>
              <a:tabLst/>
              <a:defRPr sz="13400" b="1" i="0" u="none" strike="noStrike" cap="none" spc="560" baseline="0">
                <a:ln>
                  <a:noFill/>
                </a:ln>
                <a:solidFill>
                  <a:schemeClr val="accent2"/>
                </a:solidFill>
                <a:uFillTx/>
                <a:latin typeface="+mn-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a-DK" sz="30000" dirty="0">
                <a:solidFill>
                  <a:srgbClr val="FFFFFF"/>
                </a:solidFill>
              </a:rPr>
              <a:t>”</a:t>
            </a:r>
          </a:p>
        </p:txBody>
      </p:sp>
    </p:spTree>
    <p:extLst>
      <p:ext uri="{BB962C8B-B14F-4D97-AF65-F5344CB8AC3E}">
        <p14:creationId xmlns:p14="http://schemas.microsoft.com/office/powerpoint/2010/main" val="129572255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B08E095-67D3-6871-0A7F-D2ED8ED9D93A}"/>
              </a:ext>
            </a:extLst>
          </p:cNvPr>
          <p:cNvSpPr>
            <a:spLocks noGrp="1"/>
          </p:cNvSpPr>
          <p:nvPr>
            <p:ph type="title" hasCustomPrompt="1"/>
          </p:nvPr>
        </p:nvSpPr>
        <p:spPr>
          <a:xfrm>
            <a:off x="2027031" y="2906486"/>
            <a:ext cx="9124674" cy="3102428"/>
          </a:xfrm>
        </p:spPr>
        <p:txBody>
          <a:bodyPr anchor="t"/>
          <a:lstStyle>
            <a:lvl1pPr>
              <a:defRPr>
                <a:solidFill>
                  <a:srgbClr val="212121"/>
                </a:solidFill>
              </a:defRPr>
            </a:lvl1pPr>
          </a:lstStyle>
          <a:p>
            <a:r>
              <a:rPr lang="da-DK" dirty="0"/>
              <a:t>Sundhed</a:t>
            </a:r>
            <a:br>
              <a:rPr lang="da-DK" dirty="0"/>
            </a:br>
            <a:r>
              <a:rPr lang="da-DK" dirty="0"/>
              <a:t>Sikkerhed</a:t>
            </a:r>
          </a:p>
        </p:txBody>
      </p:sp>
      <p:sp>
        <p:nvSpPr>
          <p:cNvPr id="7" name="Pladsholder til tekst 3">
            <a:extLst>
              <a:ext uri="{FF2B5EF4-FFF2-40B4-BE49-F238E27FC236}">
                <a16:creationId xmlns:a16="http://schemas.microsoft.com/office/drawing/2014/main" id="{3EC2CB61-D193-7FFB-949F-611C687CCABA}"/>
              </a:ext>
            </a:extLst>
          </p:cNvPr>
          <p:cNvSpPr>
            <a:spLocks noGrp="1"/>
          </p:cNvSpPr>
          <p:nvPr>
            <p:ph type="body" sz="quarter" idx="15" hasCustomPrompt="1"/>
          </p:nvPr>
        </p:nvSpPr>
        <p:spPr>
          <a:xfrm>
            <a:off x="2051046" y="6542786"/>
            <a:ext cx="17986242" cy="5543197"/>
          </a:xfrm>
        </p:spPr>
        <p:txBody>
          <a:bodyPr>
            <a:normAutofit/>
          </a:bodyPr>
          <a:lstStyle>
            <a:lvl1pPr marL="0" marR="0" indent="0" algn="l" defTabSz="825500" eaLnBrk="1" fontAlgn="auto" latinLnBrk="0" hangingPunct="1">
              <a:lnSpc>
                <a:spcPct val="120000"/>
              </a:lnSpc>
              <a:spcBef>
                <a:spcPts val="5200"/>
              </a:spcBef>
              <a:spcAft>
                <a:spcPts val="0"/>
              </a:spcAft>
              <a:buClr>
                <a:schemeClr val="accent1"/>
              </a:buClr>
              <a:buSzPct val="75000"/>
              <a:buFont typeface="Arial" panose="020B0604020202020204" pitchFamily="34" charset="0"/>
              <a:buNone/>
              <a:tabLst/>
              <a:defRPr sz="28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Klik for at redigere teksttypografierne i mastere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 </a:t>
            </a:r>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a:p>
            <a:pPr lvl="0"/>
            <a:r>
              <a:rPr lang="da-DK" dirty="0" err="1"/>
              <a:t>Orem</a:t>
            </a:r>
            <a:r>
              <a:rPr lang="da-DK" dirty="0"/>
              <a:t> </a:t>
            </a:r>
            <a:r>
              <a:rPr lang="da-DK" dirty="0" err="1"/>
              <a:t>eso</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Farna</a:t>
            </a:r>
            <a:r>
              <a:rPr lang="da-DK" dirty="0"/>
              <a:t> </a:t>
            </a:r>
            <a:r>
              <a:rPr lang="da-DK" dirty="0" err="1"/>
              <a:t>mro</a:t>
            </a:r>
            <a:r>
              <a:rPr lang="da-DK" dirty="0"/>
              <a:t> </a:t>
            </a:r>
            <a:r>
              <a:rPr lang="da-DK" dirty="0" err="1"/>
              <a:t>deras</a:t>
            </a:r>
            <a:r>
              <a:rPr lang="da-DK" dirty="0"/>
              <a:t> </a:t>
            </a:r>
            <a:r>
              <a:rPr lang="da-DK" dirty="0" err="1"/>
              <a:t>consetetur</a:t>
            </a:r>
            <a:r>
              <a:rPr lang="da-DK" dirty="0"/>
              <a:t> </a:t>
            </a:r>
            <a:r>
              <a:rPr lang="da-DK" dirty="0" err="1"/>
              <a:t>sadipscing</a:t>
            </a:r>
            <a:r>
              <a:rPr lang="da-DK" dirty="0"/>
              <a:t> elitromas. </a:t>
            </a:r>
            <a:r>
              <a:rPr lang="da-DK" dirty="0" err="1"/>
              <a:t>Sed</a:t>
            </a:r>
            <a:r>
              <a:rPr lang="da-DK" dirty="0"/>
              <a:t> diam </a:t>
            </a:r>
            <a:r>
              <a:rPr lang="da-DK" dirty="0" err="1"/>
              <a:t>dnie</a:t>
            </a:r>
            <a:r>
              <a:rPr lang="da-DK" dirty="0"/>
              <a:t> </a:t>
            </a:r>
            <a:r>
              <a:rPr lang="da-DK" dirty="0" err="1"/>
              <a:t>nonumy</a:t>
            </a:r>
            <a:r>
              <a:rPr lang="da-DK" dirty="0"/>
              <a:t> </a:t>
            </a:r>
            <a:r>
              <a:rPr lang="da-DK" dirty="0" err="1"/>
              <a:t>eirmod</a:t>
            </a:r>
            <a:r>
              <a:rPr lang="da-DK" dirty="0"/>
              <a:t> </a:t>
            </a:r>
            <a:r>
              <a:rPr lang="da-DK" dirty="0" err="1"/>
              <a:t>tempor</a:t>
            </a:r>
            <a:r>
              <a:rPr lang="da-DK" dirty="0"/>
              <a:t> </a:t>
            </a:r>
            <a:r>
              <a:rPr lang="da-DK" dirty="0" err="1"/>
              <a:t>invidunt</a:t>
            </a:r>
            <a:r>
              <a:rPr lang="da-DK" dirty="0"/>
              <a:t> ut</a:t>
            </a:r>
          </a:p>
        </p:txBody>
      </p:sp>
      <p:pic>
        <p:nvPicPr>
          <p:cNvPr id="2" name="Grafik 1">
            <a:extLst>
              <a:ext uri="{FF2B5EF4-FFF2-40B4-BE49-F238E27FC236}">
                <a16:creationId xmlns:a16="http://schemas.microsoft.com/office/drawing/2014/main" id="{6DC8C462-C6A5-FFB0-3743-DE3B89F1E90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264493621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fslutningsslide 01">
    <p:bg>
      <p:bgPr>
        <a:solidFill>
          <a:schemeClr val="tx2"/>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7578BD1-FBBB-4BA3-95AB-8A793A7588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889999" y="5305249"/>
            <a:ext cx="9729230" cy="8140700"/>
          </a:xfrm>
          <a:prstGeom prst="rect">
            <a:avLst/>
          </a:prstGeom>
        </p:spPr>
      </p:pic>
      <p:sp>
        <p:nvSpPr>
          <p:cNvPr id="7" name="Titel 1">
            <a:extLst>
              <a:ext uri="{FF2B5EF4-FFF2-40B4-BE49-F238E27FC236}">
                <a16:creationId xmlns:a16="http://schemas.microsoft.com/office/drawing/2014/main" id="{CFBDFC18-3BF7-D0D0-D6FD-F2CFB4387273}"/>
              </a:ext>
            </a:extLst>
          </p:cNvPr>
          <p:cNvSpPr>
            <a:spLocks noGrp="1"/>
          </p:cNvSpPr>
          <p:nvPr>
            <p:ph type="title" hasCustomPrompt="1"/>
          </p:nvPr>
        </p:nvSpPr>
        <p:spPr>
          <a:xfrm>
            <a:off x="1716440" y="4870598"/>
            <a:ext cx="14204877" cy="2210686"/>
          </a:xfrm>
        </p:spPr>
        <p:txBody>
          <a:bodyPr anchor="t">
            <a:noAutofit/>
          </a:bodyPr>
          <a:lstStyle>
            <a:lvl1pPr>
              <a:defRPr sz="16100">
                <a:solidFill>
                  <a:schemeClr val="accent1"/>
                </a:solidFill>
              </a:defRPr>
            </a:lvl1pPr>
          </a:lstStyle>
          <a:p>
            <a:r>
              <a:rPr lang="da-DK" dirty="0"/>
              <a:t>Spørgsmål?</a:t>
            </a:r>
          </a:p>
        </p:txBody>
      </p:sp>
      <p:pic>
        <p:nvPicPr>
          <p:cNvPr id="2" name="Grafik 1">
            <a:extLst>
              <a:ext uri="{FF2B5EF4-FFF2-40B4-BE49-F238E27FC236}">
                <a16:creationId xmlns:a16="http://schemas.microsoft.com/office/drawing/2014/main" id="{1596C793-220E-DBC7-29EC-656BC7D55A9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384970101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Afslutningsslide 01">
    <p:bg>
      <p:bgPr>
        <a:solidFill>
          <a:schemeClr val="accent6"/>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0662EDE-DAA6-2184-B0B6-407326C088F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341601" y="4742660"/>
            <a:ext cx="10724347" cy="8973340"/>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6357213"/>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1" y="7422777"/>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1" y="8095130"/>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chemeClr val="bg1"/>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1" y="4098867"/>
            <a:ext cx="11404136" cy="2210686"/>
          </a:xfrm>
        </p:spPr>
        <p:txBody>
          <a:bodyPr anchor="t">
            <a:noAutofit/>
          </a:bodyPr>
          <a:lstStyle>
            <a:lvl1pPr>
              <a:defRPr sz="16100">
                <a:solidFill>
                  <a:schemeClr val="bg1"/>
                </a:solidFill>
              </a:defRPr>
            </a:lvl1pPr>
          </a:lstStyle>
          <a:p>
            <a:r>
              <a:rPr lang="da-DK" dirty="0"/>
              <a:t>Kontakt</a:t>
            </a:r>
          </a:p>
        </p:txBody>
      </p:sp>
      <p:pic>
        <p:nvPicPr>
          <p:cNvPr id="2" name="Grafik 1">
            <a:extLst>
              <a:ext uri="{FF2B5EF4-FFF2-40B4-BE49-F238E27FC236}">
                <a16:creationId xmlns:a16="http://schemas.microsoft.com/office/drawing/2014/main" id="{9F700E4D-3C09-6A2C-C3BF-2C713C0A14C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47032335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Afslutningsslide 01">
    <p:bg>
      <p:bgPr>
        <a:solidFill>
          <a:schemeClr val="accent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A4AF8D8-684E-A7BB-D258-42CB431D037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1" y="881545"/>
            <a:ext cx="11805064" cy="11792148"/>
          </a:xfrm>
          <a:prstGeom prst="rect">
            <a:avLst/>
          </a:prstGeom>
        </p:spPr>
      </p:pic>
      <p:sp>
        <p:nvSpPr>
          <p:cNvPr id="6" name="Pladsholder til tekst 3">
            <a:extLst>
              <a:ext uri="{FF2B5EF4-FFF2-40B4-BE49-F238E27FC236}">
                <a16:creationId xmlns:a16="http://schemas.microsoft.com/office/drawing/2014/main" id="{D11FF129-C23B-6E8D-9119-AEA3162E9F2B}"/>
              </a:ext>
            </a:extLst>
          </p:cNvPr>
          <p:cNvSpPr>
            <a:spLocks noGrp="1"/>
          </p:cNvSpPr>
          <p:nvPr>
            <p:ph type="body" sz="quarter" idx="15" hasCustomPrompt="1"/>
          </p:nvPr>
        </p:nvSpPr>
        <p:spPr>
          <a:xfrm>
            <a:off x="1716441" y="6357213"/>
            <a:ext cx="17808688" cy="1065563"/>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5000" i="0">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Navn</a:t>
            </a:r>
          </a:p>
          <a:p>
            <a:pPr lvl="0"/>
            <a:endParaRPr lang="da-DK" dirty="0"/>
          </a:p>
        </p:txBody>
      </p:sp>
      <p:sp>
        <p:nvSpPr>
          <p:cNvPr id="7" name="Pladsholder til tekst 3">
            <a:extLst>
              <a:ext uri="{FF2B5EF4-FFF2-40B4-BE49-F238E27FC236}">
                <a16:creationId xmlns:a16="http://schemas.microsoft.com/office/drawing/2014/main" id="{55F93FA6-9748-C960-3C3E-B467894F4467}"/>
              </a:ext>
            </a:extLst>
          </p:cNvPr>
          <p:cNvSpPr>
            <a:spLocks noGrp="1"/>
          </p:cNvSpPr>
          <p:nvPr>
            <p:ph type="body" sz="quarter" idx="16" hasCustomPrompt="1"/>
          </p:nvPr>
        </p:nvSpPr>
        <p:spPr>
          <a:xfrm>
            <a:off x="1716441" y="7422777"/>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Mail</a:t>
            </a:r>
          </a:p>
          <a:p>
            <a:pPr lvl="0"/>
            <a:endParaRPr lang="da-DK" dirty="0"/>
          </a:p>
        </p:txBody>
      </p:sp>
      <p:sp>
        <p:nvSpPr>
          <p:cNvPr id="8" name="Pladsholder til tekst 3">
            <a:extLst>
              <a:ext uri="{FF2B5EF4-FFF2-40B4-BE49-F238E27FC236}">
                <a16:creationId xmlns:a16="http://schemas.microsoft.com/office/drawing/2014/main" id="{08281791-C26E-D162-D016-E5364B2D48E7}"/>
              </a:ext>
            </a:extLst>
          </p:cNvPr>
          <p:cNvSpPr>
            <a:spLocks noGrp="1"/>
          </p:cNvSpPr>
          <p:nvPr>
            <p:ph type="body" sz="quarter" idx="17" hasCustomPrompt="1"/>
          </p:nvPr>
        </p:nvSpPr>
        <p:spPr>
          <a:xfrm>
            <a:off x="1716441" y="8095130"/>
            <a:ext cx="17808688" cy="656590"/>
          </a:xfrm>
        </p:spPr>
        <p:txBody>
          <a:bodyPr/>
          <a:lstStyle>
            <a:lvl1pPr marL="0" marR="0" indent="0" algn="l" defTabSz="825500" eaLnBrk="1" fontAlgn="auto" latinLnBrk="0" hangingPunct="1">
              <a:lnSpc>
                <a:spcPct val="120000"/>
              </a:lnSpc>
              <a:spcBef>
                <a:spcPts val="5200"/>
              </a:spcBef>
              <a:spcAft>
                <a:spcPts val="0"/>
              </a:spcAft>
              <a:buClr>
                <a:schemeClr val="accent1"/>
              </a:buClr>
              <a:buSzPct val="75000"/>
              <a:buFontTx/>
              <a:buNone/>
              <a:tabLst/>
              <a:defRPr sz="3200" i="1">
                <a:solidFill>
                  <a:srgbClr val="FFFFFF"/>
                </a:solidFill>
              </a:defRPr>
            </a:lvl1pPr>
            <a:lvl2pPr marL="635000" indent="0">
              <a:buNone/>
              <a:defRPr/>
            </a:lvl2pPr>
            <a:lvl3pPr marL="1270000" indent="0">
              <a:buNone/>
              <a:defRPr/>
            </a:lvl3pPr>
            <a:lvl4pPr marL="1905000" indent="0">
              <a:buNone/>
              <a:defRPr/>
            </a:lvl4pPr>
            <a:lvl5pPr marL="2540000" indent="0">
              <a:buNone/>
              <a:defRPr/>
            </a:lvl5pPr>
          </a:lstStyle>
          <a:p>
            <a:pPr marL="0" marR="0" lvl="0" indent="0" algn="l" defTabSz="825500" eaLnBrk="1" fontAlgn="auto" latinLnBrk="0" hangingPunct="1">
              <a:lnSpc>
                <a:spcPct val="120000"/>
              </a:lnSpc>
              <a:spcBef>
                <a:spcPts val="5200"/>
              </a:spcBef>
              <a:spcAft>
                <a:spcPts val="0"/>
              </a:spcAft>
              <a:buClr>
                <a:schemeClr val="accent1"/>
              </a:buClr>
              <a:buSzPct val="75000"/>
              <a:buFontTx/>
              <a:buNone/>
              <a:tabLst/>
              <a:defRPr/>
            </a:pPr>
            <a:r>
              <a:rPr lang="da-DK" dirty="0"/>
              <a:t>Telefon</a:t>
            </a:r>
          </a:p>
          <a:p>
            <a:pPr lvl="0"/>
            <a:endParaRPr lang="da-DK" dirty="0"/>
          </a:p>
        </p:txBody>
      </p:sp>
      <p:sp>
        <p:nvSpPr>
          <p:cNvPr id="10" name="Titel 1">
            <a:extLst>
              <a:ext uri="{FF2B5EF4-FFF2-40B4-BE49-F238E27FC236}">
                <a16:creationId xmlns:a16="http://schemas.microsoft.com/office/drawing/2014/main" id="{67DBD8A6-F350-CCE0-4E65-F327AB4D0A14}"/>
              </a:ext>
            </a:extLst>
          </p:cNvPr>
          <p:cNvSpPr>
            <a:spLocks noGrp="1"/>
          </p:cNvSpPr>
          <p:nvPr>
            <p:ph type="title" hasCustomPrompt="1"/>
          </p:nvPr>
        </p:nvSpPr>
        <p:spPr>
          <a:xfrm>
            <a:off x="1716441" y="4098867"/>
            <a:ext cx="11404136" cy="2210686"/>
          </a:xfrm>
        </p:spPr>
        <p:txBody>
          <a:bodyPr anchor="t">
            <a:noAutofit/>
          </a:bodyPr>
          <a:lstStyle>
            <a:lvl1pPr>
              <a:defRPr sz="16100">
                <a:solidFill>
                  <a:srgbClr val="FFFFFF"/>
                </a:solidFill>
              </a:defRPr>
            </a:lvl1pPr>
          </a:lstStyle>
          <a:p>
            <a:r>
              <a:rPr lang="da-DK" dirty="0"/>
              <a:t>Kontakt</a:t>
            </a:r>
          </a:p>
        </p:txBody>
      </p:sp>
    </p:spTree>
    <p:extLst>
      <p:ext uri="{BB962C8B-B14F-4D97-AF65-F5344CB8AC3E}">
        <p14:creationId xmlns:p14="http://schemas.microsoft.com/office/powerpoint/2010/main" val="90491490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Afslutningsslide 01">
    <p:bg>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5E10E4-5BC7-852A-BEF4-68C1088F7BC9}"/>
              </a:ext>
            </a:extLst>
          </p:cNvPr>
          <p:cNvSpPr>
            <a:spLocks noGrp="1"/>
          </p:cNvSpPr>
          <p:nvPr>
            <p:ph type="title" hasCustomPrompt="1"/>
          </p:nvPr>
        </p:nvSpPr>
        <p:spPr>
          <a:xfrm>
            <a:off x="1716441" y="4098866"/>
            <a:ext cx="17270806" cy="5233393"/>
          </a:xfrm>
        </p:spPr>
        <p:txBody>
          <a:bodyPr anchor="t">
            <a:noAutofit/>
          </a:bodyPr>
          <a:lstStyle>
            <a:lvl1pPr>
              <a:defRPr sz="16100">
                <a:solidFill>
                  <a:srgbClr val="FFFFFF"/>
                </a:solidFill>
              </a:defRPr>
            </a:lvl1pPr>
          </a:lstStyle>
          <a:p>
            <a:r>
              <a:rPr lang="da-DK" dirty="0"/>
              <a:t>Andet</a:t>
            </a:r>
            <a:br>
              <a:rPr lang="da-DK" dirty="0"/>
            </a:br>
            <a:endParaRPr lang="da-DK" dirty="0"/>
          </a:p>
        </p:txBody>
      </p:sp>
      <p:pic>
        <p:nvPicPr>
          <p:cNvPr id="2" name="Grafik 1">
            <a:extLst>
              <a:ext uri="{FF2B5EF4-FFF2-40B4-BE49-F238E27FC236}">
                <a16:creationId xmlns:a16="http://schemas.microsoft.com/office/drawing/2014/main" id="{B6D63FF1-2713-8049-A120-15904C53D00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7746684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onografi 1">
    <p:spTree>
      <p:nvGrpSpPr>
        <p:cNvPr id="1" name=""/>
        <p:cNvGrpSpPr/>
        <p:nvPr/>
      </p:nvGrpSpPr>
      <p:grpSpPr>
        <a:xfrm>
          <a:off x="0" y="0"/>
          <a:ext cx="0" cy="0"/>
          <a:chOff x="0" y="0"/>
          <a:chExt cx="0" cy="0"/>
        </a:xfrm>
      </p:grpSpPr>
      <p:sp>
        <p:nvSpPr>
          <p:cNvPr id="111" name="Pladsholder til billede 9">
            <a:extLst>
              <a:ext uri="{FF2B5EF4-FFF2-40B4-BE49-F238E27FC236}">
                <a16:creationId xmlns:a16="http://schemas.microsoft.com/office/drawing/2014/main" id="{FEC8C457-313D-44A5-BCC8-04F83A791331}"/>
              </a:ext>
            </a:extLst>
          </p:cNvPr>
          <p:cNvSpPr>
            <a:spLocks noGrp="1"/>
          </p:cNvSpPr>
          <p:nvPr>
            <p:ph type="pic" sz="quarter" idx="14"/>
          </p:nvPr>
        </p:nvSpPr>
        <p:spPr>
          <a:xfrm>
            <a:off x="2056649" y="1741819"/>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12" name="Pladsholder til tekst 3">
            <a:extLst>
              <a:ext uri="{FF2B5EF4-FFF2-40B4-BE49-F238E27FC236}">
                <a16:creationId xmlns:a16="http://schemas.microsoft.com/office/drawing/2014/main" id="{D9B3D121-69F4-F4AE-326E-86687A5D4BA6}"/>
              </a:ext>
            </a:extLst>
          </p:cNvPr>
          <p:cNvSpPr>
            <a:spLocks noGrp="1"/>
          </p:cNvSpPr>
          <p:nvPr>
            <p:ph type="body" sz="quarter" idx="15" hasCustomPrompt="1"/>
          </p:nvPr>
        </p:nvSpPr>
        <p:spPr>
          <a:xfrm>
            <a:off x="2056649"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Ambulancebehandler</a:t>
            </a:r>
          </a:p>
        </p:txBody>
      </p:sp>
      <p:sp>
        <p:nvSpPr>
          <p:cNvPr id="113" name="Pladsholder til billede 9">
            <a:extLst>
              <a:ext uri="{FF2B5EF4-FFF2-40B4-BE49-F238E27FC236}">
                <a16:creationId xmlns:a16="http://schemas.microsoft.com/office/drawing/2014/main" id="{D639BA40-DF03-107B-3014-FF1719986EF1}"/>
              </a:ext>
            </a:extLst>
          </p:cNvPr>
          <p:cNvSpPr>
            <a:spLocks noGrp="1"/>
          </p:cNvSpPr>
          <p:nvPr>
            <p:ph type="pic" sz="quarter" idx="16"/>
          </p:nvPr>
        </p:nvSpPr>
        <p:spPr>
          <a:xfrm>
            <a:off x="2056649" y="5142680"/>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114" name="Pladsholder til tekst 3">
            <a:extLst>
              <a:ext uri="{FF2B5EF4-FFF2-40B4-BE49-F238E27FC236}">
                <a16:creationId xmlns:a16="http://schemas.microsoft.com/office/drawing/2014/main" id="{B014F54C-564D-0043-087D-67AAD420546C}"/>
              </a:ext>
            </a:extLst>
          </p:cNvPr>
          <p:cNvSpPr>
            <a:spLocks noGrp="1"/>
          </p:cNvSpPr>
          <p:nvPr>
            <p:ph type="body" sz="quarter" idx="17" hasCustomPrompt="1"/>
          </p:nvPr>
        </p:nvSpPr>
        <p:spPr>
          <a:xfrm>
            <a:off x="2056649"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Digitalt 01</a:t>
            </a:r>
          </a:p>
        </p:txBody>
      </p:sp>
      <p:sp>
        <p:nvSpPr>
          <p:cNvPr id="115" name="Pladsholder til billede 9">
            <a:extLst>
              <a:ext uri="{FF2B5EF4-FFF2-40B4-BE49-F238E27FC236}">
                <a16:creationId xmlns:a16="http://schemas.microsoft.com/office/drawing/2014/main" id="{C6E28C38-E850-AE03-437D-9F2D207AFDA0}"/>
              </a:ext>
            </a:extLst>
          </p:cNvPr>
          <p:cNvSpPr>
            <a:spLocks noGrp="1"/>
          </p:cNvSpPr>
          <p:nvPr>
            <p:ph type="pic" sz="quarter" idx="18"/>
          </p:nvPr>
        </p:nvSpPr>
        <p:spPr>
          <a:xfrm>
            <a:off x="2056649" y="8501023"/>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116" name="Pladsholder til tekst 3">
            <a:extLst>
              <a:ext uri="{FF2B5EF4-FFF2-40B4-BE49-F238E27FC236}">
                <a16:creationId xmlns:a16="http://schemas.microsoft.com/office/drawing/2014/main" id="{31EA4E7D-5BB5-332B-5E3E-47E5AB1BB96A}"/>
              </a:ext>
            </a:extLst>
          </p:cNvPr>
          <p:cNvSpPr>
            <a:spLocks noGrp="1"/>
          </p:cNvSpPr>
          <p:nvPr>
            <p:ph type="body" sz="quarter" idx="19" hasCustomPrompt="1"/>
          </p:nvPr>
        </p:nvSpPr>
        <p:spPr>
          <a:xfrm>
            <a:off x="2056649"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Jordemoder</a:t>
            </a:r>
          </a:p>
        </p:txBody>
      </p:sp>
      <p:sp>
        <p:nvSpPr>
          <p:cNvPr id="117" name="Pladsholder til billede 9">
            <a:extLst>
              <a:ext uri="{FF2B5EF4-FFF2-40B4-BE49-F238E27FC236}">
                <a16:creationId xmlns:a16="http://schemas.microsoft.com/office/drawing/2014/main" id="{D7D52455-EF59-8D2A-B7A4-2BD56E192945}"/>
              </a:ext>
            </a:extLst>
          </p:cNvPr>
          <p:cNvSpPr>
            <a:spLocks noGrp="1"/>
          </p:cNvSpPr>
          <p:nvPr>
            <p:ph type="pic" sz="quarter" idx="20"/>
          </p:nvPr>
        </p:nvSpPr>
        <p:spPr>
          <a:xfrm>
            <a:off x="5451012" y="1741819"/>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118" name="Pladsholder til tekst 3">
            <a:extLst>
              <a:ext uri="{FF2B5EF4-FFF2-40B4-BE49-F238E27FC236}">
                <a16:creationId xmlns:a16="http://schemas.microsoft.com/office/drawing/2014/main" id="{BED71977-57AA-9033-922B-9B15AA42BA5A}"/>
              </a:ext>
            </a:extLst>
          </p:cNvPr>
          <p:cNvSpPr>
            <a:spLocks noGrp="1"/>
          </p:cNvSpPr>
          <p:nvPr>
            <p:ph type="body" sz="quarter" idx="21" hasCustomPrompt="1"/>
          </p:nvPr>
        </p:nvSpPr>
        <p:spPr>
          <a:xfrm>
            <a:off x="5451012"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Autorisation</a:t>
            </a:r>
          </a:p>
        </p:txBody>
      </p:sp>
      <p:sp>
        <p:nvSpPr>
          <p:cNvPr id="119" name="Pladsholder til billede 9">
            <a:extLst>
              <a:ext uri="{FF2B5EF4-FFF2-40B4-BE49-F238E27FC236}">
                <a16:creationId xmlns:a16="http://schemas.microsoft.com/office/drawing/2014/main" id="{8DB6A8B3-683B-74E8-8B14-F444148BA21B}"/>
              </a:ext>
            </a:extLst>
          </p:cNvPr>
          <p:cNvSpPr>
            <a:spLocks noGrp="1"/>
          </p:cNvSpPr>
          <p:nvPr>
            <p:ph type="pic" sz="quarter" idx="22"/>
          </p:nvPr>
        </p:nvSpPr>
        <p:spPr>
          <a:xfrm>
            <a:off x="5451012" y="5142680"/>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120" name="Pladsholder til tekst 3">
            <a:extLst>
              <a:ext uri="{FF2B5EF4-FFF2-40B4-BE49-F238E27FC236}">
                <a16:creationId xmlns:a16="http://schemas.microsoft.com/office/drawing/2014/main" id="{4E032752-35DF-12D6-B2F7-3406FF612BAB}"/>
              </a:ext>
            </a:extLst>
          </p:cNvPr>
          <p:cNvSpPr>
            <a:spLocks noGrp="1"/>
          </p:cNvSpPr>
          <p:nvPr>
            <p:ph type="body" sz="quarter" idx="23" hasCustomPrompt="1"/>
          </p:nvPr>
        </p:nvSpPr>
        <p:spPr>
          <a:xfrm>
            <a:off x="5451012"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Digitalt 02</a:t>
            </a:r>
          </a:p>
        </p:txBody>
      </p:sp>
      <p:sp>
        <p:nvSpPr>
          <p:cNvPr id="121" name="Pladsholder til billede 9">
            <a:extLst>
              <a:ext uri="{FF2B5EF4-FFF2-40B4-BE49-F238E27FC236}">
                <a16:creationId xmlns:a16="http://schemas.microsoft.com/office/drawing/2014/main" id="{E7FEB339-0013-C356-104A-D30E3289B043}"/>
              </a:ext>
            </a:extLst>
          </p:cNvPr>
          <p:cNvSpPr>
            <a:spLocks noGrp="1"/>
          </p:cNvSpPr>
          <p:nvPr>
            <p:ph type="pic" sz="quarter" idx="24"/>
          </p:nvPr>
        </p:nvSpPr>
        <p:spPr>
          <a:xfrm>
            <a:off x="5451012" y="8501023"/>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122" name="Pladsholder til tekst 3">
            <a:extLst>
              <a:ext uri="{FF2B5EF4-FFF2-40B4-BE49-F238E27FC236}">
                <a16:creationId xmlns:a16="http://schemas.microsoft.com/office/drawing/2014/main" id="{CC33826C-62BC-DEDE-6BD3-6AA87DF26C7D}"/>
              </a:ext>
            </a:extLst>
          </p:cNvPr>
          <p:cNvSpPr>
            <a:spLocks noGrp="1"/>
          </p:cNvSpPr>
          <p:nvPr>
            <p:ph type="body" sz="quarter" idx="25" hasCustomPrompt="1"/>
          </p:nvPr>
        </p:nvSpPr>
        <p:spPr>
          <a:xfrm>
            <a:off x="5451012"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Journalføring</a:t>
            </a:r>
          </a:p>
        </p:txBody>
      </p:sp>
      <p:sp>
        <p:nvSpPr>
          <p:cNvPr id="123" name="Pladsholder til billede 9">
            <a:extLst>
              <a:ext uri="{FF2B5EF4-FFF2-40B4-BE49-F238E27FC236}">
                <a16:creationId xmlns:a16="http://schemas.microsoft.com/office/drawing/2014/main" id="{C68D63CA-92F9-8915-D01E-EBD34D373AA3}"/>
              </a:ext>
            </a:extLst>
          </p:cNvPr>
          <p:cNvSpPr>
            <a:spLocks noGrp="1"/>
          </p:cNvSpPr>
          <p:nvPr>
            <p:ph type="pic" sz="quarter" idx="26"/>
          </p:nvPr>
        </p:nvSpPr>
        <p:spPr>
          <a:xfrm>
            <a:off x="8845375" y="1741819"/>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124" name="Pladsholder til tekst 3">
            <a:extLst>
              <a:ext uri="{FF2B5EF4-FFF2-40B4-BE49-F238E27FC236}">
                <a16:creationId xmlns:a16="http://schemas.microsoft.com/office/drawing/2014/main" id="{34F024F8-F8FD-A0D7-0989-1C0BAF370824}"/>
              </a:ext>
            </a:extLst>
          </p:cNvPr>
          <p:cNvSpPr>
            <a:spLocks noGrp="1"/>
          </p:cNvSpPr>
          <p:nvPr>
            <p:ph type="body" sz="quarter" idx="27" hasCustomPrompt="1"/>
          </p:nvPr>
        </p:nvSpPr>
        <p:spPr>
          <a:xfrm>
            <a:off x="8845375"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Bandagist</a:t>
            </a:r>
          </a:p>
        </p:txBody>
      </p:sp>
      <p:sp>
        <p:nvSpPr>
          <p:cNvPr id="125" name="Pladsholder til billede 9">
            <a:extLst>
              <a:ext uri="{FF2B5EF4-FFF2-40B4-BE49-F238E27FC236}">
                <a16:creationId xmlns:a16="http://schemas.microsoft.com/office/drawing/2014/main" id="{BD962B83-6A48-482B-194F-DDBC847AD110}"/>
              </a:ext>
            </a:extLst>
          </p:cNvPr>
          <p:cNvSpPr>
            <a:spLocks noGrp="1"/>
          </p:cNvSpPr>
          <p:nvPr>
            <p:ph type="pic" sz="quarter" idx="28"/>
          </p:nvPr>
        </p:nvSpPr>
        <p:spPr>
          <a:xfrm>
            <a:off x="8845375" y="5142680"/>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126" name="Pladsholder til tekst 3">
            <a:extLst>
              <a:ext uri="{FF2B5EF4-FFF2-40B4-BE49-F238E27FC236}">
                <a16:creationId xmlns:a16="http://schemas.microsoft.com/office/drawing/2014/main" id="{6F73B73C-936F-D77E-F215-8124365E2A23}"/>
              </a:ext>
            </a:extLst>
          </p:cNvPr>
          <p:cNvSpPr>
            <a:spLocks noGrp="1"/>
          </p:cNvSpPr>
          <p:nvPr>
            <p:ph type="body" sz="quarter" idx="29" hasCustomPrompt="1"/>
          </p:nvPr>
        </p:nvSpPr>
        <p:spPr>
          <a:xfrm>
            <a:off x="8845375"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Ergoterapeut</a:t>
            </a:r>
          </a:p>
        </p:txBody>
      </p:sp>
      <p:sp>
        <p:nvSpPr>
          <p:cNvPr id="127" name="Pladsholder til billede 9">
            <a:extLst>
              <a:ext uri="{FF2B5EF4-FFF2-40B4-BE49-F238E27FC236}">
                <a16:creationId xmlns:a16="http://schemas.microsoft.com/office/drawing/2014/main" id="{4A608A67-4CF8-0378-C4A9-47379312AD81}"/>
              </a:ext>
            </a:extLst>
          </p:cNvPr>
          <p:cNvSpPr>
            <a:spLocks noGrp="1"/>
          </p:cNvSpPr>
          <p:nvPr>
            <p:ph type="pic" sz="quarter" idx="30"/>
          </p:nvPr>
        </p:nvSpPr>
        <p:spPr>
          <a:xfrm>
            <a:off x="8845375" y="8501023"/>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128" name="Pladsholder til tekst 3">
            <a:extLst>
              <a:ext uri="{FF2B5EF4-FFF2-40B4-BE49-F238E27FC236}">
                <a16:creationId xmlns:a16="http://schemas.microsoft.com/office/drawing/2014/main" id="{315FBB93-A104-64B3-2556-6FECA9DFF5C2}"/>
              </a:ext>
            </a:extLst>
          </p:cNvPr>
          <p:cNvSpPr>
            <a:spLocks noGrp="1"/>
          </p:cNvSpPr>
          <p:nvPr>
            <p:ph type="body" sz="quarter" idx="31" hasCustomPrompt="1"/>
          </p:nvPr>
        </p:nvSpPr>
        <p:spPr>
          <a:xfrm>
            <a:off x="8845375"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Kiropraktor</a:t>
            </a:r>
          </a:p>
        </p:txBody>
      </p:sp>
      <p:sp>
        <p:nvSpPr>
          <p:cNvPr id="129" name="Pladsholder til billede 9">
            <a:extLst>
              <a:ext uri="{FF2B5EF4-FFF2-40B4-BE49-F238E27FC236}">
                <a16:creationId xmlns:a16="http://schemas.microsoft.com/office/drawing/2014/main" id="{3893C3BA-A79D-8A42-881B-E048AF6118E4}"/>
              </a:ext>
            </a:extLst>
          </p:cNvPr>
          <p:cNvSpPr>
            <a:spLocks noGrp="1"/>
          </p:cNvSpPr>
          <p:nvPr>
            <p:ph type="pic" sz="quarter" idx="32"/>
          </p:nvPr>
        </p:nvSpPr>
        <p:spPr>
          <a:xfrm>
            <a:off x="12239738" y="1741819"/>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130" name="Pladsholder til tekst 3">
            <a:extLst>
              <a:ext uri="{FF2B5EF4-FFF2-40B4-BE49-F238E27FC236}">
                <a16:creationId xmlns:a16="http://schemas.microsoft.com/office/drawing/2014/main" id="{85681E04-0166-975D-CD15-58701AC99ECF}"/>
              </a:ext>
            </a:extLst>
          </p:cNvPr>
          <p:cNvSpPr>
            <a:spLocks noGrp="1"/>
          </p:cNvSpPr>
          <p:nvPr>
            <p:ph type="body" sz="quarter" idx="33" hasCustomPrompt="1"/>
          </p:nvPr>
        </p:nvSpPr>
        <p:spPr>
          <a:xfrm>
            <a:off x="12239738"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Behandlerfarmaceut</a:t>
            </a:r>
          </a:p>
        </p:txBody>
      </p:sp>
      <p:sp>
        <p:nvSpPr>
          <p:cNvPr id="131" name="Pladsholder til billede 9">
            <a:extLst>
              <a:ext uri="{FF2B5EF4-FFF2-40B4-BE49-F238E27FC236}">
                <a16:creationId xmlns:a16="http://schemas.microsoft.com/office/drawing/2014/main" id="{E39D3359-4223-59AC-BFA4-09E75E40670B}"/>
              </a:ext>
            </a:extLst>
          </p:cNvPr>
          <p:cNvSpPr>
            <a:spLocks noGrp="1"/>
          </p:cNvSpPr>
          <p:nvPr>
            <p:ph type="pic" sz="quarter" idx="34"/>
          </p:nvPr>
        </p:nvSpPr>
        <p:spPr>
          <a:xfrm>
            <a:off x="12239738" y="5142680"/>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132" name="Pladsholder til tekst 3">
            <a:extLst>
              <a:ext uri="{FF2B5EF4-FFF2-40B4-BE49-F238E27FC236}">
                <a16:creationId xmlns:a16="http://schemas.microsoft.com/office/drawing/2014/main" id="{0A5535D5-5DC6-FA42-5B4D-3EE4A9B62C80}"/>
              </a:ext>
            </a:extLst>
          </p:cNvPr>
          <p:cNvSpPr>
            <a:spLocks noGrp="1"/>
          </p:cNvSpPr>
          <p:nvPr>
            <p:ph type="body" sz="quarter" idx="35" hasCustomPrompt="1"/>
          </p:nvPr>
        </p:nvSpPr>
        <p:spPr>
          <a:xfrm>
            <a:off x="12239738"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EU-sygesikringskort</a:t>
            </a:r>
          </a:p>
        </p:txBody>
      </p:sp>
      <p:sp>
        <p:nvSpPr>
          <p:cNvPr id="133" name="Pladsholder til billede 9">
            <a:extLst>
              <a:ext uri="{FF2B5EF4-FFF2-40B4-BE49-F238E27FC236}">
                <a16:creationId xmlns:a16="http://schemas.microsoft.com/office/drawing/2014/main" id="{76B29093-DD6E-858B-167E-7DBBA4645773}"/>
              </a:ext>
            </a:extLst>
          </p:cNvPr>
          <p:cNvSpPr>
            <a:spLocks noGrp="1"/>
          </p:cNvSpPr>
          <p:nvPr>
            <p:ph type="pic" sz="quarter" idx="36"/>
          </p:nvPr>
        </p:nvSpPr>
        <p:spPr>
          <a:xfrm>
            <a:off x="12239738" y="8501023"/>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134" name="Pladsholder til tekst 3">
            <a:extLst>
              <a:ext uri="{FF2B5EF4-FFF2-40B4-BE49-F238E27FC236}">
                <a16:creationId xmlns:a16="http://schemas.microsoft.com/office/drawing/2014/main" id="{D41519BF-B1D2-7E0D-773E-E8C35AB5D4D8}"/>
              </a:ext>
            </a:extLst>
          </p:cNvPr>
          <p:cNvSpPr>
            <a:spLocks noGrp="1"/>
          </p:cNvSpPr>
          <p:nvPr>
            <p:ph type="body" sz="quarter" idx="37" hasCustomPrompt="1"/>
          </p:nvPr>
        </p:nvSpPr>
        <p:spPr>
          <a:xfrm>
            <a:off x="12239738"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Klinisk diætist</a:t>
            </a:r>
          </a:p>
        </p:txBody>
      </p:sp>
      <p:sp>
        <p:nvSpPr>
          <p:cNvPr id="135" name="Pladsholder til billede 9">
            <a:extLst>
              <a:ext uri="{FF2B5EF4-FFF2-40B4-BE49-F238E27FC236}">
                <a16:creationId xmlns:a16="http://schemas.microsoft.com/office/drawing/2014/main" id="{BC40C166-5AF8-1108-5BCF-63281826BB22}"/>
              </a:ext>
            </a:extLst>
          </p:cNvPr>
          <p:cNvSpPr>
            <a:spLocks noGrp="1"/>
          </p:cNvSpPr>
          <p:nvPr>
            <p:ph type="pic" sz="quarter" idx="38"/>
          </p:nvPr>
        </p:nvSpPr>
        <p:spPr>
          <a:xfrm>
            <a:off x="15634101" y="1741819"/>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136" name="Pladsholder til tekst 3">
            <a:extLst>
              <a:ext uri="{FF2B5EF4-FFF2-40B4-BE49-F238E27FC236}">
                <a16:creationId xmlns:a16="http://schemas.microsoft.com/office/drawing/2014/main" id="{4A544063-5F3E-790C-9204-F7305DA6EF09}"/>
              </a:ext>
            </a:extLst>
          </p:cNvPr>
          <p:cNvSpPr>
            <a:spLocks noGrp="1"/>
          </p:cNvSpPr>
          <p:nvPr>
            <p:ph type="body" sz="quarter" idx="39" hasCustomPrompt="1"/>
          </p:nvPr>
        </p:nvSpPr>
        <p:spPr>
          <a:xfrm>
            <a:off x="15634101"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Bioanalytiker</a:t>
            </a:r>
          </a:p>
        </p:txBody>
      </p:sp>
      <p:sp>
        <p:nvSpPr>
          <p:cNvPr id="137" name="Pladsholder til billede 9">
            <a:extLst>
              <a:ext uri="{FF2B5EF4-FFF2-40B4-BE49-F238E27FC236}">
                <a16:creationId xmlns:a16="http://schemas.microsoft.com/office/drawing/2014/main" id="{7F511964-A85F-973E-17A1-12A2E3D680DA}"/>
              </a:ext>
            </a:extLst>
          </p:cNvPr>
          <p:cNvSpPr>
            <a:spLocks noGrp="1"/>
          </p:cNvSpPr>
          <p:nvPr>
            <p:ph type="pic" sz="quarter" idx="40"/>
          </p:nvPr>
        </p:nvSpPr>
        <p:spPr>
          <a:xfrm>
            <a:off x="15634101" y="5142680"/>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138" name="Pladsholder til tekst 3">
            <a:extLst>
              <a:ext uri="{FF2B5EF4-FFF2-40B4-BE49-F238E27FC236}">
                <a16:creationId xmlns:a16="http://schemas.microsoft.com/office/drawing/2014/main" id="{40E6948E-5E10-C833-9A80-9C8EDE33066C}"/>
              </a:ext>
            </a:extLst>
          </p:cNvPr>
          <p:cNvSpPr>
            <a:spLocks noGrp="1"/>
          </p:cNvSpPr>
          <p:nvPr>
            <p:ph type="body" sz="quarter" idx="41" hasCustomPrompt="1"/>
          </p:nvPr>
        </p:nvSpPr>
        <p:spPr>
          <a:xfrm>
            <a:off x="15634101"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Fodterapeut</a:t>
            </a:r>
          </a:p>
        </p:txBody>
      </p:sp>
      <p:sp>
        <p:nvSpPr>
          <p:cNvPr id="139" name="Pladsholder til billede 9">
            <a:extLst>
              <a:ext uri="{FF2B5EF4-FFF2-40B4-BE49-F238E27FC236}">
                <a16:creationId xmlns:a16="http://schemas.microsoft.com/office/drawing/2014/main" id="{C5DF3B7C-F3D1-8790-34BA-BB64F1742E49}"/>
              </a:ext>
            </a:extLst>
          </p:cNvPr>
          <p:cNvSpPr>
            <a:spLocks noGrp="1"/>
          </p:cNvSpPr>
          <p:nvPr>
            <p:ph type="pic" sz="quarter" idx="42"/>
          </p:nvPr>
        </p:nvSpPr>
        <p:spPr>
          <a:xfrm>
            <a:off x="15634101" y="8501023"/>
            <a:ext cx="2443162" cy="2443162"/>
          </a:xfrm>
          <a:blipFill>
            <a:blip r:embed="rId30">
              <a:extLst>
                <a:ext uri="{96DAC541-7B7A-43D3-8B79-37D633B846F1}">
                  <asvg:svgBlip xmlns:asvg="http://schemas.microsoft.com/office/drawing/2016/SVG/main" r:embed="rId31"/>
                </a:ext>
              </a:extLst>
            </a:blip>
            <a:stretch>
              <a:fillRect/>
            </a:stretch>
          </a:blipFill>
        </p:spPr>
        <p:txBody>
          <a:bodyPr/>
          <a:lstStyle/>
          <a:p>
            <a:r>
              <a:rPr lang="da-DK"/>
              <a:t>Klik på ikonet for at tilføje et billede</a:t>
            </a:r>
            <a:endParaRPr lang="da-DK" dirty="0"/>
          </a:p>
        </p:txBody>
      </p:sp>
      <p:sp>
        <p:nvSpPr>
          <p:cNvPr id="140" name="Pladsholder til tekst 3">
            <a:extLst>
              <a:ext uri="{FF2B5EF4-FFF2-40B4-BE49-F238E27FC236}">
                <a16:creationId xmlns:a16="http://schemas.microsoft.com/office/drawing/2014/main" id="{DDF16E00-AE72-B9E1-986C-663B39955E2C}"/>
              </a:ext>
            </a:extLst>
          </p:cNvPr>
          <p:cNvSpPr>
            <a:spLocks noGrp="1"/>
          </p:cNvSpPr>
          <p:nvPr>
            <p:ph type="body" sz="quarter" idx="43" hasCustomPrompt="1"/>
          </p:nvPr>
        </p:nvSpPr>
        <p:spPr>
          <a:xfrm>
            <a:off x="15634101"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Klinisk tandtekniker</a:t>
            </a:r>
          </a:p>
        </p:txBody>
      </p:sp>
      <p:sp>
        <p:nvSpPr>
          <p:cNvPr id="141" name="Pladsholder til billede 9">
            <a:extLst>
              <a:ext uri="{FF2B5EF4-FFF2-40B4-BE49-F238E27FC236}">
                <a16:creationId xmlns:a16="http://schemas.microsoft.com/office/drawing/2014/main" id="{1012C7D0-8E1F-1107-E309-D425FDBBE694}"/>
              </a:ext>
            </a:extLst>
          </p:cNvPr>
          <p:cNvSpPr>
            <a:spLocks noGrp="1"/>
          </p:cNvSpPr>
          <p:nvPr>
            <p:ph type="pic" sz="quarter" idx="44"/>
          </p:nvPr>
        </p:nvSpPr>
        <p:spPr>
          <a:xfrm>
            <a:off x="19028464" y="1741819"/>
            <a:ext cx="2443162" cy="2443162"/>
          </a:xfrm>
          <a:blipFill>
            <a:blip r:embed="rId32">
              <a:extLst>
                <a:ext uri="{96DAC541-7B7A-43D3-8B79-37D633B846F1}">
                  <asvg:svgBlip xmlns:asvg="http://schemas.microsoft.com/office/drawing/2016/SVG/main" r:embed="rId33"/>
                </a:ext>
              </a:extLst>
            </a:blip>
            <a:stretch>
              <a:fillRect/>
            </a:stretch>
          </a:blipFill>
        </p:spPr>
        <p:txBody>
          <a:bodyPr/>
          <a:lstStyle/>
          <a:p>
            <a:r>
              <a:rPr lang="da-DK"/>
              <a:t>Klik på ikonet for at tilføje et billede</a:t>
            </a:r>
            <a:endParaRPr lang="da-DK" dirty="0"/>
          </a:p>
        </p:txBody>
      </p:sp>
      <p:sp>
        <p:nvSpPr>
          <p:cNvPr id="142" name="Pladsholder til tekst 3">
            <a:extLst>
              <a:ext uri="{FF2B5EF4-FFF2-40B4-BE49-F238E27FC236}">
                <a16:creationId xmlns:a16="http://schemas.microsoft.com/office/drawing/2014/main" id="{797B57D8-B6B3-5CF5-9D77-27543CA2BEEF}"/>
              </a:ext>
            </a:extLst>
          </p:cNvPr>
          <p:cNvSpPr>
            <a:spLocks noGrp="1"/>
          </p:cNvSpPr>
          <p:nvPr>
            <p:ph type="body" sz="quarter" idx="45" hasCustomPrompt="1"/>
          </p:nvPr>
        </p:nvSpPr>
        <p:spPr>
          <a:xfrm>
            <a:off x="19028464"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Brev</a:t>
            </a:r>
          </a:p>
        </p:txBody>
      </p:sp>
      <p:sp>
        <p:nvSpPr>
          <p:cNvPr id="143" name="Pladsholder til billede 9">
            <a:extLst>
              <a:ext uri="{FF2B5EF4-FFF2-40B4-BE49-F238E27FC236}">
                <a16:creationId xmlns:a16="http://schemas.microsoft.com/office/drawing/2014/main" id="{F37BFD91-687C-F00B-B43C-073FF03D2A2E}"/>
              </a:ext>
            </a:extLst>
          </p:cNvPr>
          <p:cNvSpPr>
            <a:spLocks noGrp="1"/>
          </p:cNvSpPr>
          <p:nvPr>
            <p:ph type="pic" sz="quarter" idx="46"/>
          </p:nvPr>
        </p:nvSpPr>
        <p:spPr>
          <a:xfrm>
            <a:off x="19028464" y="5142680"/>
            <a:ext cx="2443162" cy="2443162"/>
          </a:xfrm>
          <a:blipFill>
            <a:blip r:embed="rId34">
              <a:extLst>
                <a:ext uri="{96DAC541-7B7A-43D3-8B79-37D633B846F1}">
                  <asvg:svgBlip xmlns:asvg="http://schemas.microsoft.com/office/drawing/2016/SVG/main" r:embed="rId35"/>
                </a:ext>
              </a:extLst>
            </a:blip>
            <a:stretch>
              <a:fillRect/>
            </a:stretch>
          </a:blipFill>
        </p:spPr>
        <p:txBody>
          <a:bodyPr/>
          <a:lstStyle/>
          <a:p>
            <a:r>
              <a:rPr lang="da-DK"/>
              <a:t>Klik på ikonet for at tilføje et billede</a:t>
            </a:r>
            <a:endParaRPr lang="da-DK" dirty="0"/>
          </a:p>
        </p:txBody>
      </p:sp>
      <p:sp>
        <p:nvSpPr>
          <p:cNvPr id="144" name="Pladsholder til tekst 3">
            <a:extLst>
              <a:ext uri="{FF2B5EF4-FFF2-40B4-BE49-F238E27FC236}">
                <a16:creationId xmlns:a16="http://schemas.microsoft.com/office/drawing/2014/main" id="{4DACEFD3-3A85-C9FD-4B63-6CA5AAEB9873}"/>
              </a:ext>
            </a:extLst>
          </p:cNvPr>
          <p:cNvSpPr>
            <a:spLocks noGrp="1"/>
          </p:cNvSpPr>
          <p:nvPr>
            <p:ph type="body" sz="quarter" idx="47" hasCustomPrompt="1"/>
          </p:nvPr>
        </p:nvSpPr>
        <p:spPr>
          <a:xfrm>
            <a:off x="19028464"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Fysioterapeut</a:t>
            </a:r>
          </a:p>
        </p:txBody>
      </p:sp>
      <p:sp>
        <p:nvSpPr>
          <p:cNvPr id="145" name="Pladsholder til billede 9">
            <a:extLst>
              <a:ext uri="{FF2B5EF4-FFF2-40B4-BE49-F238E27FC236}">
                <a16:creationId xmlns:a16="http://schemas.microsoft.com/office/drawing/2014/main" id="{E3F96606-2E67-1150-9857-22D0B0990466}"/>
              </a:ext>
            </a:extLst>
          </p:cNvPr>
          <p:cNvSpPr>
            <a:spLocks noGrp="1"/>
          </p:cNvSpPr>
          <p:nvPr>
            <p:ph type="pic" sz="quarter" idx="48"/>
          </p:nvPr>
        </p:nvSpPr>
        <p:spPr>
          <a:xfrm>
            <a:off x="19028464" y="8501023"/>
            <a:ext cx="2443162" cy="2443162"/>
          </a:xfrm>
          <a:blipFill>
            <a:blip r:embed="rId36">
              <a:extLst>
                <a:ext uri="{96DAC541-7B7A-43D3-8B79-37D633B846F1}">
                  <asvg:svgBlip xmlns:asvg="http://schemas.microsoft.com/office/drawing/2016/SVG/main" r:embed="rId37"/>
                </a:ext>
              </a:extLst>
            </a:blip>
            <a:stretch>
              <a:fillRect/>
            </a:stretch>
          </a:blipFill>
        </p:spPr>
        <p:txBody>
          <a:bodyPr/>
          <a:lstStyle/>
          <a:p>
            <a:r>
              <a:rPr lang="da-DK"/>
              <a:t>Klik på ikonet for at tilføje et billede</a:t>
            </a:r>
            <a:endParaRPr lang="da-DK" dirty="0"/>
          </a:p>
        </p:txBody>
      </p:sp>
      <p:sp>
        <p:nvSpPr>
          <p:cNvPr id="146" name="Pladsholder til tekst 3">
            <a:extLst>
              <a:ext uri="{FF2B5EF4-FFF2-40B4-BE49-F238E27FC236}">
                <a16:creationId xmlns:a16="http://schemas.microsoft.com/office/drawing/2014/main" id="{4EE34D0C-6CBE-148F-9919-7115148B3AEA}"/>
              </a:ext>
            </a:extLst>
          </p:cNvPr>
          <p:cNvSpPr>
            <a:spLocks noGrp="1"/>
          </p:cNvSpPr>
          <p:nvPr>
            <p:ph type="body" sz="quarter" idx="49" hasCustomPrompt="1"/>
          </p:nvPr>
        </p:nvSpPr>
        <p:spPr>
          <a:xfrm>
            <a:off x="19028464"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Læge</a:t>
            </a:r>
          </a:p>
        </p:txBody>
      </p:sp>
      <p:pic>
        <p:nvPicPr>
          <p:cNvPr id="2" name="Grafik 1">
            <a:extLst>
              <a:ext uri="{FF2B5EF4-FFF2-40B4-BE49-F238E27FC236}">
                <a16:creationId xmlns:a16="http://schemas.microsoft.com/office/drawing/2014/main" id="{458FB138-8AC9-873A-E795-3E15A7C62BB1}"/>
              </a:ext>
            </a:extLst>
          </p:cNvPr>
          <p:cNvPicPr>
            <a:picLocks noChangeAspect="1"/>
          </p:cNvPicPr>
          <p:nvPr userDrawn="1"/>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963732520"/>
      </p:ext>
    </p:extLst>
  </p:cSld>
  <p:clrMapOvr>
    <a:masterClrMapping/>
  </p:clrMapOvr>
  <p:transition spd="med"/>
  <p:extLst>
    <p:ext uri="{DCECCB84-F9BA-43D5-87BE-67443E8EF086}">
      <p15:sldGuideLst xmlns:p15="http://schemas.microsoft.com/office/powerpoint/2012/main">
        <p15:guide id="1" pos="12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konografi 2">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F1657231-1A8C-E731-FE22-9CA211521A34}"/>
              </a:ext>
            </a:extLst>
          </p:cNvPr>
          <p:cNvSpPr>
            <a:spLocks noGrp="1"/>
          </p:cNvSpPr>
          <p:nvPr>
            <p:ph type="pic" sz="quarter" idx="14"/>
          </p:nvPr>
        </p:nvSpPr>
        <p:spPr>
          <a:xfrm>
            <a:off x="2056649" y="1741819"/>
            <a:ext cx="2443162" cy="2443162"/>
          </a:xfrm>
          <a:blipFill>
            <a:blip r:embed="rId2">
              <a:extLst>
                <a:ext uri="{96DAC541-7B7A-43D3-8B79-37D633B846F1}">
                  <asvg:svgBlip xmlns:asvg="http://schemas.microsoft.com/office/drawing/2016/SVG/main" r:embed="rId3"/>
                </a:ext>
              </a:extLst>
            </a:blip>
            <a:stretch>
              <a:fillRect/>
            </a:stretch>
          </a:blipFill>
        </p:spPr>
        <p:txBody>
          <a:bodyPr/>
          <a:lstStyle/>
          <a:p>
            <a:r>
              <a:rPr lang="da-DK"/>
              <a:t>Klik på ikonet for at tilføje et billede</a:t>
            </a:r>
            <a:endParaRPr lang="da-DK" dirty="0"/>
          </a:p>
        </p:txBody>
      </p:sp>
      <p:sp>
        <p:nvSpPr>
          <p:cNvPr id="12" name="Pladsholder til tekst 3">
            <a:extLst>
              <a:ext uri="{FF2B5EF4-FFF2-40B4-BE49-F238E27FC236}">
                <a16:creationId xmlns:a16="http://schemas.microsoft.com/office/drawing/2014/main" id="{2CE4C143-C6BA-31E1-3BB1-F54444F4B419}"/>
              </a:ext>
            </a:extLst>
          </p:cNvPr>
          <p:cNvSpPr>
            <a:spLocks noGrp="1"/>
          </p:cNvSpPr>
          <p:nvPr>
            <p:ph type="body" sz="quarter" idx="15" hasCustomPrompt="1"/>
          </p:nvPr>
        </p:nvSpPr>
        <p:spPr>
          <a:xfrm>
            <a:off x="2056649"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Medicin</a:t>
            </a:r>
          </a:p>
        </p:txBody>
      </p:sp>
      <p:sp>
        <p:nvSpPr>
          <p:cNvPr id="45" name="Pladsholder til billede 9">
            <a:extLst>
              <a:ext uri="{FF2B5EF4-FFF2-40B4-BE49-F238E27FC236}">
                <a16:creationId xmlns:a16="http://schemas.microsoft.com/office/drawing/2014/main" id="{00704EA7-28E2-7EEA-F6A2-2FB7C423090D}"/>
              </a:ext>
            </a:extLst>
          </p:cNvPr>
          <p:cNvSpPr>
            <a:spLocks noGrp="1"/>
          </p:cNvSpPr>
          <p:nvPr>
            <p:ph type="pic" sz="quarter" idx="16"/>
          </p:nvPr>
        </p:nvSpPr>
        <p:spPr>
          <a:xfrm>
            <a:off x="2056649" y="5142680"/>
            <a:ext cx="2443162" cy="2443162"/>
          </a:xfrm>
          <a:blipFill>
            <a:blip r:embed="rId4">
              <a:extLst>
                <a:ext uri="{96DAC541-7B7A-43D3-8B79-37D633B846F1}">
                  <asvg:svgBlip xmlns:asvg="http://schemas.microsoft.com/office/drawing/2016/SVG/main" r:embed="rId5"/>
                </a:ext>
              </a:extLst>
            </a:blip>
            <a:stretch>
              <a:fillRect/>
            </a:stretch>
          </a:blipFill>
        </p:spPr>
        <p:txBody>
          <a:bodyPr/>
          <a:lstStyle/>
          <a:p>
            <a:r>
              <a:rPr lang="da-DK"/>
              <a:t>Klik på ikonet for at tilføje et billede</a:t>
            </a:r>
            <a:endParaRPr lang="da-DK" dirty="0"/>
          </a:p>
        </p:txBody>
      </p:sp>
      <p:sp>
        <p:nvSpPr>
          <p:cNvPr id="46" name="Pladsholder til tekst 3">
            <a:extLst>
              <a:ext uri="{FF2B5EF4-FFF2-40B4-BE49-F238E27FC236}">
                <a16:creationId xmlns:a16="http://schemas.microsoft.com/office/drawing/2014/main" id="{657A5437-B875-5018-B6A4-154FC8600418}"/>
              </a:ext>
            </a:extLst>
          </p:cNvPr>
          <p:cNvSpPr>
            <a:spLocks noGrp="1"/>
          </p:cNvSpPr>
          <p:nvPr>
            <p:ph type="body" sz="quarter" idx="17" hasCustomPrompt="1"/>
          </p:nvPr>
        </p:nvSpPr>
        <p:spPr>
          <a:xfrm>
            <a:off x="2056649"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Social- og sundhedsassistent</a:t>
            </a:r>
          </a:p>
        </p:txBody>
      </p:sp>
      <p:sp>
        <p:nvSpPr>
          <p:cNvPr id="47" name="Pladsholder til billede 9">
            <a:extLst>
              <a:ext uri="{FF2B5EF4-FFF2-40B4-BE49-F238E27FC236}">
                <a16:creationId xmlns:a16="http://schemas.microsoft.com/office/drawing/2014/main" id="{6FDB5030-2435-18ED-372E-3686B782CF77}"/>
              </a:ext>
            </a:extLst>
          </p:cNvPr>
          <p:cNvSpPr>
            <a:spLocks noGrp="1"/>
          </p:cNvSpPr>
          <p:nvPr>
            <p:ph type="pic" sz="quarter" idx="18"/>
          </p:nvPr>
        </p:nvSpPr>
        <p:spPr>
          <a:xfrm>
            <a:off x="2056649" y="8501023"/>
            <a:ext cx="2443162" cy="2443162"/>
          </a:xfrm>
          <a:blipFill>
            <a:blip r:embed="rId6">
              <a:extLst>
                <a:ext uri="{96DAC541-7B7A-43D3-8B79-37D633B846F1}">
                  <asvg:svgBlip xmlns:asvg="http://schemas.microsoft.com/office/drawing/2016/SVG/main" r:embed="rId7"/>
                </a:ext>
              </a:extLst>
            </a:blip>
            <a:stretch>
              <a:fillRect/>
            </a:stretch>
          </a:blipFill>
        </p:spPr>
        <p:txBody>
          <a:bodyPr/>
          <a:lstStyle/>
          <a:p>
            <a:r>
              <a:rPr lang="da-DK"/>
              <a:t>Klik på ikonet for at tilføje et billede</a:t>
            </a:r>
            <a:endParaRPr lang="da-DK" dirty="0"/>
          </a:p>
        </p:txBody>
      </p:sp>
      <p:sp>
        <p:nvSpPr>
          <p:cNvPr id="48" name="Pladsholder til tekst 3">
            <a:extLst>
              <a:ext uri="{FF2B5EF4-FFF2-40B4-BE49-F238E27FC236}">
                <a16:creationId xmlns:a16="http://schemas.microsoft.com/office/drawing/2014/main" id="{2610843B-2B61-4475-4834-0DD537E524A4}"/>
              </a:ext>
            </a:extLst>
          </p:cNvPr>
          <p:cNvSpPr>
            <a:spLocks noGrp="1"/>
          </p:cNvSpPr>
          <p:nvPr>
            <p:ph type="body" sz="quarter" idx="19" hasCustomPrompt="1"/>
          </p:nvPr>
        </p:nvSpPr>
        <p:spPr>
          <a:xfrm>
            <a:off x="2056649"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Tandlæge</a:t>
            </a:r>
          </a:p>
        </p:txBody>
      </p:sp>
      <p:sp>
        <p:nvSpPr>
          <p:cNvPr id="49" name="Pladsholder til billede 9">
            <a:extLst>
              <a:ext uri="{FF2B5EF4-FFF2-40B4-BE49-F238E27FC236}">
                <a16:creationId xmlns:a16="http://schemas.microsoft.com/office/drawing/2014/main" id="{5F504D4D-6A74-B2FB-38D4-C9F63B0DC4EE}"/>
              </a:ext>
            </a:extLst>
          </p:cNvPr>
          <p:cNvSpPr>
            <a:spLocks noGrp="1"/>
          </p:cNvSpPr>
          <p:nvPr>
            <p:ph type="pic" sz="quarter" idx="20"/>
          </p:nvPr>
        </p:nvSpPr>
        <p:spPr>
          <a:xfrm>
            <a:off x="5451012" y="1741819"/>
            <a:ext cx="2443162" cy="2443162"/>
          </a:xfrm>
          <a:blipFill>
            <a:blip r:embed="rId8">
              <a:extLst>
                <a:ext uri="{96DAC541-7B7A-43D3-8B79-37D633B846F1}">
                  <asvg:svgBlip xmlns:asvg="http://schemas.microsoft.com/office/drawing/2016/SVG/main" r:embed="rId9"/>
                </a:ext>
              </a:extLst>
            </a:blip>
            <a:stretch>
              <a:fillRect/>
            </a:stretch>
          </a:blipFill>
        </p:spPr>
        <p:txBody>
          <a:bodyPr/>
          <a:lstStyle/>
          <a:p>
            <a:r>
              <a:rPr lang="da-DK"/>
              <a:t>Klik på ikonet for at tilføje et billede</a:t>
            </a:r>
            <a:endParaRPr lang="da-DK" dirty="0"/>
          </a:p>
        </p:txBody>
      </p:sp>
      <p:sp>
        <p:nvSpPr>
          <p:cNvPr id="50" name="Pladsholder til tekst 3">
            <a:extLst>
              <a:ext uri="{FF2B5EF4-FFF2-40B4-BE49-F238E27FC236}">
                <a16:creationId xmlns:a16="http://schemas.microsoft.com/office/drawing/2014/main" id="{06B3F8DE-CFF9-28B5-95E9-18A0BAEB79AD}"/>
              </a:ext>
            </a:extLst>
          </p:cNvPr>
          <p:cNvSpPr>
            <a:spLocks noGrp="1"/>
          </p:cNvSpPr>
          <p:nvPr>
            <p:ph type="body" sz="quarter" idx="21" hasCustomPrompt="1"/>
          </p:nvPr>
        </p:nvSpPr>
        <p:spPr>
          <a:xfrm>
            <a:off x="5451012"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Optometrist</a:t>
            </a:r>
          </a:p>
        </p:txBody>
      </p:sp>
      <p:sp>
        <p:nvSpPr>
          <p:cNvPr id="51" name="Pladsholder til billede 9">
            <a:extLst>
              <a:ext uri="{FF2B5EF4-FFF2-40B4-BE49-F238E27FC236}">
                <a16:creationId xmlns:a16="http://schemas.microsoft.com/office/drawing/2014/main" id="{A7A70E63-2446-272F-6BF1-E25BC039CAC4}"/>
              </a:ext>
            </a:extLst>
          </p:cNvPr>
          <p:cNvSpPr>
            <a:spLocks noGrp="1"/>
          </p:cNvSpPr>
          <p:nvPr>
            <p:ph type="pic" sz="quarter" idx="22"/>
          </p:nvPr>
        </p:nvSpPr>
        <p:spPr>
          <a:xfrm>
            <a:off x="5451012" y="5142680"/>
            <a:ext cx="2443162" cy="2443162"/>
          </a:xfrm>
          <a:blipFill>
            <a:blip r:embed="rId10">
              <a:extLst>
                <a:ext uri="{96DAC541-7B7A-43D3-8B79-37D633B846F1}">
                  <asvg:svgBlip xmlns:asvg="http://schemas.microsoft.com/office/drawing/2016/SVG/main" r:embed="rId11"/>
                </a:ext>
              </a:extLst>
            </a:blip>
            <a:stretch>
              <a:fillRect/>
            </a:stretch>
          </a:blipFill>
        </p:spPr>
        <p:txBody>
          <a:bodyPr/>
          <a:lstStyle/>
          <a:p>
            <a:r>
              <a:rPr lang="da-DK"/>
              <a:t>Klik på ikonet for at tilføje et billede</a:t>
            </a:r>
            <a:endParaRPr lang="da-DK" dirty="0"/>
          </a:p>
        </p:txBody>
      </p:sp>
      <p:sp>
        <p:nvSpPr>
          <p:cNvPr id="52" name="Pladsholder til tekst 3">
            <a:extLst>
              <a:ext uri="{FF2B5EF4-FFF2-40B4-BE49-F238E27FC236}">
                <a16:creationId xmlns:a16="http://schemas.microsoft.com/office/drawing/2014/main" id="{A4811E02-CE76-DEDC-3A80-BF99A0A88800}"/>
              </a:ext>
            </a:extLst>
          </p:cNvPr>
          <p:cNvSpPr>
            <a:spLocks noGrp="1"/>
          </p:cNvSpPr>
          <p:nvPr>
            <p:ph type="body" sz="quarter" idx="23" hasCustomPrompt="1"/>
          </p:nvPr>
        </p:nvSpPr>
        <p:spPr>
          <a:xfrm>
            <a:off x="5451012"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01</a:t>
            </a:r>
          </a:p>
        </p:txBody>
      </p:sp>
      <p:sp>
        <p:nvSpPr>
          <p:cNvPr id="53" name="Pladsholder til billede 9">
            <a:extLst>
              <a:ext uri="{FF2B5EF4-FFF2-40B4-BE49-F238E27FC236}">
                <a16:creationId xmlns:a16="http://schemas.microsoft.com/office/drawing/2014/main" id="{83B95AF1-AAC1-E471-509D-827956248B02}"/>
              </a:ext>
            </a:extLst>
          </p:cNvPr>
          <p:cNvSpPr>
            <a:spLocks noGrp="1"/>
          </p:cNvSpPr>
          <p:nvPr>
            <p:ph type="pic" sz="quarter" idx="24"/>
          </p:nvPr>
        </p:nvSpPr>
        <p:spPr>
          <a:xfrm>
            <a:off x="5451012" y="8501023"/>
            <a:ext cx="2443162" cy="2443162"/>
          </a:xfrm>
          <a:blipFill>
            <a:blip r:embed="rId12">
              <a:extLst>
                <a:ext uri="{96DAC541-7B7A-43D3-8B79-37D633B846F1}">
                  <asvg:svgBlip xmlns:asvg="http://schemas.microsoft.com/office/drawing/2016/SVG/main" r:embed="rId13"/>
                </a:ext>
              </a:extLst>
            </a:blip>
            <a:stretch>
              <a:fillRect/>
            </a:stretch>
          </a:blipFill>
        </p:spPr>
        <p:txBody>
          <a:bodyPr/>
          <a:lstStyle/>
          <a:p>
            <a:r>
              <a:rPr lang="da-DK"/>
              <a:t>Klik på ikonet for at tilføje et billede</a:t>
            </a:r>
            <a:endParaRPr lang="da-DK" dirty="0"/>
          </a:p>
        </p:txBody>
      </p:sp>
      <p:sp>
        <p:nvSpPr>
          <p:cNvPr id="54" name="Pladsholder til tekst 3">
            <a:extLst>
              <a:ext uri="{FF2B5EF4-FFF2-40B4-BE49-F238E27FC236}">
                <a16:creationId xmlns:a16="http://schemas.microsoft.com/office/drawing/2014/main" id="{45929B3D-A362-FB5C-39E7-ED72C26741E2}"/>
              </a:ext>
            </a:extLst>
          </p:cNvPr>
          <p:cNvSpPr>
            <a:spLocks noGrp="1"/>
          </p:cNvSpPr>
          <p:nvPr>
            <p:ph type="body" sz="quarter" idx="25" hasCustomPrompt="1"/>
          </p:nvPr>
        </p:nvSpPr>
        <p:spPr>
          <a:xfrm>
            <a:off x="5451012" y="10944185"/>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Tandplejer</a:t>
            </a:r>
          </a:p>
        </p:txBody>
      </p:sp>
      <p:sp>
        <p:nvSpPr>
          <p:cNvPr id="55" name="Pladsholder til billede 9">
            <a:extLst>
              <a:ext uri="{FF2B5EF4-FFF2-40B4-BE49-F238E27FC236}">
                <a16:creationId xmlns:a16="http://schemas.microsoft.com/office/drawing/2014/main" id="{8E40E3D3-F95E-5179-D1E3-9BB5CD6325D3}"/>
              </a:ext>
            </a:extLst>
          </p:cNvPr>
          <p:cNvSpPr>
            <a:spLocks noGrp="1"/>
          </p:cNvSpPr>
          <p:nvPr>
            <p:ph type="pic" sz="quarter" idx="26"/>
          </p:nvPr>
        </p:nvSpPr>
        <p:spPr>
          <a:xfrm>
            <a:off x="8845375" y="1741819"/>
            <a:ext cx="2443162" cy="2443162"/>
          </a:xfrm>
          <a:blipFill>
            <a:blip r:embed="rId14">
              <a:extLst>
                <a:ext uri="{96DAC541-7B7A-43D3-8B79-37D633B846F1}">
                  <asvg:svgBlip xmlns:asvg="http://schemas.microsoft.com/office/drawing/2016/SVG/main" r:embed="rId15"/>
                </a:ext>
              </a:extLst>
            </a:blip>
            <a:stretch>
              <a:fillRect/>
            </a:stretch>
          </a:blipFill>
        </p:spPr>
        <p:txBody>
          <a:bodyPr/>
          <a:lstStyle/>
          <a:p>
            <a:r>
              <a:rPr lang="da-DK"/>
              <a:t>Klik på ikonet for at tilføje et billede</a:t>
            </a:r>
            <a:endParaRPr lang="da-DK" dirty="0"/>
          </a:p>
        </p:txBody>
      </p:sp>
      <p:sp>
        <p:nvSpPr>
          <p:cNvPr id="56" name="Pladsholder til tekst 3">
            <a:extLst>
              <a:ext uri="{FF2B5EF4-FFF2-40B4-BE49-F238E27FC236}">
                <a16:creationId xmlns:a16="http://schemas.microsoft.com/office/drawing/2014/main" id="{3DB68780-B59A-4932-1E97-150ABE1C3872}"/>
              </a:ext>
            </a:extLst>
          </p:cNvPr>
          <p:cNvSpPr>
            <a:spLocks noGrp="1"/>
          </p:cNvSpPr>
          <p:nvPr>
            <p:ph type="body" sz="quarter" idx="27" hasCustomPrompt="1"/>
          </p:nvPr>
        </p:nvSpPr>
        <p:spPr>
          <a:xfrm>
            <a:off x="8845375"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err="1"/>
              <a:t>Osteopat</a:t>
            </a:r>
            <a:endParaRPr lang="da-DK" dirty="0"/>
          </a:p>
        </p:txBody>
      </p:sp>
      <p:sp>
        <p:nvSpPr>
          <p:cNvPr id="57" name="Pladsholder til billede 9">
            <a:extLst>
              <a:ext uri="{FF2B5EF4-FFF2-40B4-BE49-F238E27FC236}">
                <a16:creationId xmlns:a16="http://schemas.microsoft.com/office/drawing/2014/main" id="{1E933B42-5AF4-326B-9B0E-2B00F60F9899}"/>
              </a:ext>
            </a:extLst>
          </p:cNvPr>
          <p:cNvSpPr>
            <a:spLocks noGrp="1"/>
          </p:cNvSpPr>
          <p:nvPr>
            <p:ph type="pic" sz="quarter" idx="28"/>
          </p:nvPr>
        </p:nvSpPr>
        <p:spPr>
          <a:xfrm>
            <a:off x="8845375" y="5142680"/>
            <a:ext cx="2443162" cy="2443162"/>
          </a:xfrm>
          <a:blipFill>
            <a:blip r:embed="rId16">
              <a:extLst>
                <a:ext uri="{96DAC541-7B7A-43D3-8B79-37D633B846F1}">
                  <asvg:svgBlip xmlns:asvg="http://schemas.microsoft.com/office/drawing/2016/SVG/main" r:embed="rId17"/>
                </a:ext>
              </a:extLst>
            </a:blip>
            <a:stretch>
              <a:fillRect/>
            </a:stretch>
          </a:blipFill>
        </p:spPr>
        <p:txBody>
          <a:bodyPr/>
          <a:lstStyle/>
          <a:p>
            <a:r>
              <a:rPr lang="da-DK"/>
              <a:t>Klik på ikonet for at tilføje et billede</a:t>
            </a:r>
            <a:endParaRPr lang="da-DK" dirty="0"/>
          </a:p>
        </p:txBody>
      </p:sp>
      <p:sp>
        <p:nvSpPr>
          <p:cNvPr id="58" name="Pladsholder til tekst 3">
            <a:extLst>
              <a:ext uri="{FF2B5EF4-FFF2-40B4-BE49-F238E27FC236}">
                <a16:creationId xmlns:a16="http://schemas.microsoft.com/office/drawing/2014/main" id="{90C184D2-6197-2488-C4B4-A7471B7B16A9}"/>
              </a:ext>
            </a:extLst>
          </p:cNvPr>
          <p:cNvSpPr>
            <a:spLocks noGrp="1"/>
          </p:cNvSpPr>
          <p:nvPr>
            <p:ph type="body" sz="quarter" idx="29" hasCustomPrompt="1"/>
          </p:nvPr>
        </p:nvSpPr>
        <p:spPr>
          <a:xfrm>
            <a:off x="8845375"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02</a:t>
            </a:r>
          </a:p>
        </p:txBody>
      </p:sp>
      <p:sp>
        <p:nvSpPr>
          <p:cNvPr id="61" name="Pladsholder til billede 9">
            <a:extLst>
              <a:ext uri="{FF2B5EF4-FFF2-40B4-BE49-F238E27FC236}">
                <a16:creationId xmlns:a16="http://schemas.microsoft.com/office/drawing/2014/main" id="{7F5B45CF-48C5-43F9-702B-334234EA439C}"/>
              </a:ext>
            </a:extLst>
          </p:cNvPr>
          <p:cNvSpPr>
            <a:spLocks noGrp="1"/>
          </p:cNvSpPr>
          <p:nvPr>
            <p:ph type="pic" sz="quarter" idx="32"/>
          </p:nvPr>
        </p:nvSpPr>
        <p:spPr>
          <a:xfrm>
            <a:off x="12239738" y="1741819"/>
            <a:ext cx="2443162" cy="2443162"/>
          </a:xfrm>
          <a:blipFill>
            <a:blip r:embed="rId18">
              <a:extLst>
                <a:ext uri="{96DAC541-7B7A-43D3-8B79-37D633B846F1}">
                  <asvg:svgBlip xmlns:asvg="http://schemas.microsoft.com/office/drawing/2016/SVG/main" r:embed="rId19"/>
                </a:ext>
              </a:extLst>
            </a:blip>
            <a:stretch>
              <a:fillRect/>
            </a:stretch>
          </a:blipFill>
        </p:spPr>
        <p:txBody>
          <a:bodyPr/>
          <a:lstStyle/>
          <a:p>
            <a:r>
              <a:rPr lang="da-DK"/>
              <a:t>Klik på ikonet for at tilføje et billede</a:t>
            </a:r>
            <a:endParaRPr lang="da-DK" dirty="0"/>
          </a:p>
        </p:txBody>
      </p:sp>
      <p:sp>
        <p:nvSpPr>
          <p:cNvPr id="62" name="Pladsholder til tekst 3">
            <a:extLst>
              <a:ext uri="{FF2B5EF4-FFF2-40B4-BE49-F238E27FC236}">
                <a16:creationId xmlns:a16="http://schemas.microsoft.com/office/drawing/2014/main" id="{49B8FA5E-EA49-94F4-2301-A5B2A198C7B6}"/>
              </a:ext>
            </a:extLst>
          </p:cNvPr>
          <p:cNvSpPr>
            <a:spLocks noGrp="1"/>
          </p:cNvSpPr>
          <p:nvPr>
            <p:ph type="body" sz="quarter" idx="33" hasCustomPrompt="1"/>
          </p:nvPr>
        </p:nvSpPr>
        <p:spPr>
          <a:xfrm>
            <a:off x="12239738"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Paragraf</a:t>
            </a:r>
          </a:p>
        </p:txBody>
      </p:sp>
      <p:sp>
        <p:nvSpPr>
          <p:cNvPr id="63" name="Pladsholder til billede 9">
            <a:extLst>
              <a:ext uri="{FF2B5EF4-FFF2-40B4-BE49-F238E27FC236}">
                <a16:creationId xmlns:a16="http://schemas.microsoft.com/office/drawing/2014/main" id="{13DBA132-9F5B-A9B6-92AE-23FCF21794A9}"/>
              </a:ext>
            </a:extLst>
          </p:cNvPr>
          <p:cNvSpPr>
            <a:spLocks noGrp="1"/>
          </p:cNvSpPr>
          <p:nvPr>
            <p:ph type="pic" sz="quarter" idx="34"/>
          </p:nvPr>
        </p:nvSpPr>
        <p:spPr>
          <a:xfrm>
            <a:off x="12239738" y="5142680"/>
            <a:ext cx="2443162" cy="2443162"/>
          </a:xfrm>
          <a:blipFill>
            <a:blip r:embed="rId20">
              <a:extLst>
                <a:ext uri="{96DAC541-7B7A-43D3-8B79-37D633B846F1}">
                  <asvg:svgBlip xmlns:asvg="http://schemas.microsoft.com/office/drawing/2016/SVG/main" r:embed="rId21"/>
                </a:ext>
              </a:extLst>
            </a:blip>
            <a:stretch>
              <a:fillRect/>
            </a:stretch>
          </a:blipFill>
        </p:spPr>
        <p:txBody>
          <a:bodyPr/>
          <a:lstStyle/>
          <a:p>
            <a:r>
              <a:rPr lang="da-DK"/>
              <a:t>Klik på ikonet for at tilføje et billede</a:t>
            </a:r>
            <a:endParaRPr lang="da-DK" dirty="0"/>
          </a:p>
        </p:txBody>
      </p:sp>
      <p:sp>
        <p:nvSpPr>
          <p:cNvPr id="64" name="Pladsholder til tekst 3">
            <a:extLst>
              <a:ext uri="{FF2B5EF4-FFF2-40B4-BE49-F238E27FC236}">
                <a16:creationId xmlns:a16="http://schemas.microsoft.com/office/drawing/2014/main" id="{AA29544F-B29C-EFDD-1899-87750136AC01}"/>
              </a:ext>
            </a:extLst>
          </p:cNvPr>
          <p:cNvSpPr>
            <a:spLocks noGrp="1"/>
          </p:cNvSpPr>
          <p:nvPr>
            <p:ph type="body" sz="quarter" idx="35" hasCustomPrompt="1"/>
          </p:nvPr>
        </p:nvSpPr>
        <p:spPr>
          <a:xfrm>
            <a:off x="12239738"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Sundhedsperson 03</a:t>
            </a:r>
          </a:p>
        </p:txBody>
      </p:sp>
      <p:sp>
        <p:nvSpPr>
          <p:cNvPr id="67" name="Pladsholder til billede 9">
            <a:extLst>
              <a:ext uri="{FF2B5EF4-FFF2-40B4-BE49-F238E27FC236}">
                <a16:creationId xmlns:a16="http://schemas.microsoft.com/office/drawing/2014/main" id="{0FC1C064-8D37-BF97-46DF-158769F63624}"/>
              </a:ext>
            </a:extLst>
          </p:cNvPr>
          <p:cNvSpPr>
            <a:spLocks noGrp="1"/>
          </p:cNvSpPr>
          <p:nvPr>
            <p:ph type="pic" sz="quarter" idx="38"/>
          </p:nvPr>
        </p:nvSpPr>
        <p:spPr>
          <a:xfrm>
            <a:off x="15634101" y="1741819"/>
            <a:ext cx="2443162" cy="2443162"/>
          </a:xfrm>
          <a:blipFill>
            <a:blip r:embed="rId22">
              <a:extLst>
                <a:ext uri="{96DAC541-7B7A-43D3-8B79-37D633B846F1}">
                  <asvg:svgBlip xmlns:asvg="http://schemas.microsoft.com/office/drawing/2016/SVG/main" r:embed="rId23"/>
                </a:ext>
              </a:extLst>
            </a:blip>
            <a:stretch>
              <a:fillRect/>
            </a:stretch>
          </a:blipFill>
        </p:spPr>
        <p:txBody>
          <a:bodyPr/>
          <a:lstStyle/>
          <a:p>
            <a:r>
              <a:rPr lang="da-DK"/>
              <a:t>Klik på ikonet for at tilføje et billede</a:t>
            </a:r>
            <a:endParaRPr lang="da-DK" dirty="0"/>
          </a:p>
        </p:txBody>
      </p:sp>
      <p:sp>
        <p:nvSpPr>
          <p:cNvPr id="68" name="Pladsholder til tekst 3">
            <a:extLst>
              <a:ext uri="{FF2B5EF4-FFF2-40B4-BE49-F238E27FC236}">
                <a16:creationId xmlns:a16="http://schemas.microsoft.com/office/drawing/2014/main" id="{7F523B00-C9B9-327C-51AD-B072C9D533EE}"/>
              </a:ext>
            </a:extLst>
          </p:cNvPr>
          <p:cNvSpPr>
            <a:spLocks noGrp="1"/>
          </p:cNvSpPr>
          <p:nvPr>
            <p:ph type="body" sz="quarter" idx="39" hasCustomPrompt="1"/>
          </p:nvPr>
        </p:nvSpPr>
        <p:spPr>
          <a:xfrm>
            <a:off x="15634101"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Piller</a:t>
            </a:r>
          </a:p>
        </p:txBody>
      </p:sp>
      <p:sp>
        <p:nvSpPr>
          <p:cNvPr id="69" name="Pladsholder til billede 9">
            <a:extLst>
              <a:ext uri="{FF2B5EF4-FFF2-40B4-BE49-F238E27FC236}">
                <a16:creationId xmlns:a16="http://schemas.microsoft.com/office/drawing/2014/main" id="{4B105CF1-15DE-D468-3D39-64CE06F0EFCF}"/>
              </a:ext>
            </a:extLst>
          </p:cNvPr>
          <p:cNvSpPr>
            <a:spLocks noGrp="1"/>
          </p:cNvSpPr>
          <p:nvPr>
            <p:ph type="pic" sz="quarter" idx="40"/>
          </p:nvPr>
        </p:nvSpPr>
        <p:spPr>
          <a:xfrm>
            <a:off x="15634101" y="5142680"/>
            <a:ext cx="2443162" cy="2443162"/>
          </a:xfrm>
          <a:blipFill>
            <a:blip r:embed="rId24">
              <a:extLst>
                <a:ext uri="{96DAC541-7B7A-43D3-8B79-37D633B846F1}">
                  <asvg:svgBlip xmlns:asvg="http://schemas.microsoft.com/office/drawing/2016/SVG/main" r:embed="rId25"/>
                </a:ext>
              </a:extLst>
            </a:blip>
            <a:stretch>
              <a:fillRect/>
            </a:stretch>
          </a:blipFill>
        </p:spPr>
        <p:txBody>
          <a:bodyPr/>
          <a:lstStyle/>
          <a:p>
            <a:r>
              <a:rPr lang="da-DK"/>
              <a:t>Klik på ikonet for at tilføje et billede</a:t>
            </a:r>
            <a:endParaRPr lang="da-DK" dirty="0"/>
          </a:p>
        </p:txBody>
      </p:sp>
      <p:sp>
        <p:nvSpPr>
          <p:cNvPr id="70" name="Pladsholder til tekst 3">
            <a:extLst>
              <a:ext uri="{FF2B5EF4-FFF2-40B4-BE49-F238E27FC236}">
                <a16:creationId xmlns:a16="http://schemas.microsoft.com/office/drawing/2014/main" id="{966D8AE4-8E44-EB36-FDEE-F3F9CA4AB4A0}"/>
              </a:ext>
            </a:extLst>
          </p:cNvPr>
          <p:cNvSpPr>
            <a:spLocks noGrp="1"/>
          </p:cNvSpPr>
          <p:nvPr>
            <p:ph type="body" sz="quarter" idx="41" hasCustomPrompt="1"/>
          </p:nvPr>
        </p:nvSpPr>
        <p:spPr>
          <a:xfrm>
            <a:off x="15634101"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Sygehus</a:t>
            </a:r>
          </a:p>
        </p:txBody>
      </p:sp>
      <p:sp>
        <p:nvSpPr>
          <p:cNvPr id="73" name="Pladsholder til billede 9">
            <a:extLst>
              <a:ext uri="{FF2B5EF4-FFF2-40B4-BE49-F238E27FC236}">
                <a16:creationId xmlns:a16="http://schemas.microsoft.com/office/drawing/2014/main" id="{857D9D0A-C5BB-4C27-939D-28A963F6E1A1}"/>
              </a:ext>
            </a:extLst>
          </p:cNvPr>
          <p:cNvSpPr>
            <a:spLocks noGrp="1"/>
          </p:cNvSpPr>
          <p:nvPr>
            <p:ph type="pic" sz="quarter" idx="44"/>
          </p:nvPr>
        </p:nvSpPr>
        <p:spPr>
          <a:xfrm>
            <a:off x="19028464" y="1741819"/>
            <a:ext cx="2443162" cy="2443162"/>
          </a:xfrm>
          <a:blipFill>
            <a:blip r:embed="rId26">
              <a:extLst>
                <a:ext uri="{96DAC541-7B7A-43D3-8B79-37D633B846F1}">
                  <asvg:svgBlip xmlns:asvg="http://schemas.microsoft.com/office/drawing/2016/SVG/main" r:embed="rId27"/>
                </a:ext>
              </a:extLst>
            </a:blip>
            <a:stretch>
              <a:fillRect/>
            </a:stretch>
          </a:blipFill>
        </p:spPr>
        <p:txBody>
          <a:bodyPr/>
          <a:lstStyle/>
          <a:p>
            <a:r>
              <a:rPr lang="da-DK"/>
              <a:t>Klik på ikonet for at tilføje et billede</a:t>
            </a:r>
            <a:endParaRPr lang="da-DK" dirty="0"/>
          </a:p>
        </p:txBody>
      </p:sp>
      <p:sp>
        <p:nvSpPr>
          <p:cNvPr id="74" name="Pladsholder til tekst 3">
            <a:extLst>
              <a:ext uri="{FF2B5EF4-FFF2-40B4-BE49-F238E27FC236}">
                <a16:creationId xmlns:a16="http://schemas.microsoft.com/office/drawing/2014/main" id="{D9F53114-717C-FBAB-36D9-BDDD71669144}"/>
              </a:ext>
            </a:extLst>
          </p:cNvPr>
          <p:cNvSpPr>
            <a:spLocks noGrp="1"/>
          </p:cNvSpPr>
          <p:nvPr>
            <p:ph type="body" sz="quarter" idx="45" hasCustomPrompt="1"/>
          </p:nvPr>
        </p:nvSpPr>
        <p:spPr>
          <a:xfrm>
            <a:off x="19028464" y="4184981"/>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Radiograf</a:t>
            </a:r>
          </a:p>
        </p:txBody>
      </p:sp>
      <p:sp>
        <p:nvSpPr>
          <p:cNvPr id="75" name="Pladsholder til billede 9">
            <a:extLst>
              <a:ext uri="{FF2B5EF4-FFF2-40B4-BE49-F238E27FC236}">
                <a16:creationId xmlns:a16="http://schemas.microsoft.com/office/drawing/2014/main" id="{DF6C4C3A-B476-1DB1-EF5D-2618A062A14A}"/>
              </a:ext>
            </a:extLst>
          </p:cNvPr>
          <p:cNvSpPr>
            <a:spLocks noGrp="1"/>
          </p:cNvSpPr>
          <p:nvPr>
            <p:ph type="pic" sz="quarter" idx="46"/>
          </p:nvPr>
        </p:nvSpPr>
        <p:spPr>
          <a:xfrm>
            <a:off x="19028464" y="5142680"/>
            <a:ext cx="2443162" cy="2443162"/>
          </a:xfrm>
          <a:blipFill>
            <a:blip r:embed="rId28">
              <a:extLst>
                <a:ext uri="{96DAC541-7B7A-43D3-8B79-37D633B846F1}">
                  <asvg:svgBlip xmlns:asvg="http://schemas.microsoft.com/office/drawing/2016/SVG/main" r:embed="rId29"/>
                </a:ext>
              </a:extLst>
            </a:blip>
            <a:stretch>
              <a:fillRect/>
            </a:stretch>
          </a:blipFill>
        </p:spPr>
        <p:txBody>
          <a:bodyPr/>
          <a:lstStyle/>
          <a:p>
            <a:r>
              <a:rPr lang="da-DK"/>
              <a:t>Klik på ikonet for at tilføje et billede</a:t>
            </a:r>
            <a:endParaRPr lang="da-DK" dirty="0"/>
          </a:p>
        </p:txBody>
      </p:sp>
      <p:sp>
        <p:nvSpPr>
          <p:cNvPr id="76" name="Pladsholder til tekst 3">
            <a:extLst>
              <a:ext uri="{FF2B5EF4-FFF2-40B4-BE49-F238E27FC236}">
                <a16:creationId xmlns:a16="http://schemas.microsoft.com/office/drawing/2014/main" id="{F2C0D60F-C0AF-A31A-D96D-7D0B8519C552}"/>
              </a:ext>
            </a:extLst>
          </p:cNvPr>
          <p:cNvSpPr>
            <a:spLocks noGrp="1"/>
          </p:cNvSpPr>
          <p:nvPr>
            <p:ph type="body" sz="quarter" idx="47" hasCustomPrompt="1"/>
          </p:nvPr>
        </p:nvSpPr>
        <p:spPr>
          <a:xfrm>
            <a:off x="19028464" y="7585842"/>
            <a:ext cx="2443162" cy="914400"/>
          </a:xfrm>
        </p:spPr>
        <p:txBody>
          <a:bodyPr>
            <a:normAutofit/>
          </a:bodyPr>
          <a:lstStyle>
            <a:lvl1pPr marL="0" indent="0" algn="ctr">
              <a:buNone/>
              <a:defRPr sz="1600">
                <a:solidFill>
                  <a:srgbClr val="424242"/>
                </a:solidFill>
              </a:defRPr>
            </a:lvl1pPr>
            <a:lvl2pPr marL="635000" indent="0">
              <a:buNone/>
              <a:defRPr/>
            </a:lvl2pPr>
            <a:lvl3pPr marL="1270000" indent="0">
              <a:buNone/>
              <a:defRPr/>
            </a:lvl3pPr>
            <a:lvl4pPr marL="1905000" indent="0">
              <a:buNone/>
              <a:defRPr/>
            </a:lvl4pPr>
            <a:lvl5pPr marL="2540000" indent="0">
              <a:buNone/>
              <a:defRPr/>
            </a:lvl5pPr>
          </a:lstStyle>
          <a:p>
            <a:pPr lvl="0"/>
            <a:r>
              <a:rPr lang="da-DK" dirty="0"/>
              <a:t>Sygeplejerske</a:t>
            </a:r>
          </a:p>
        </p:txBody>
      </p:sp>
      <p:pic>
        <p:nvPicPr>
          <p:cNvPr id="2" name="Grafik 1">
            <a:extLst>
              <a:ext uri="{FF2B5EF4-FFF2-40B4-BE49-F238E27FC236}">
                <a16:creationId xmlns:a16="http://schemas.microsoft.com/office/drawing/2014/main" id="{60F9B1F4-832B-6D92-F5F9-AD31DB99E71E}"/>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21055505" y="881545"/>
            <a:ext cx="2027159" cy="2024941"/>
          </a:xfrm>
          <a:prstGeom prst="rect">
            <a:avLst/>
          </a:prstGeom>
        </p:spPr>
      </p:pic>
    </p:spTree>
    <p:extLst>
      <p:ext uri="{BB962C8B-B14F-4D97-AF65-F5344CB8AC3E}">
        <p14:creationId xmlns:p14="http://schemas.microsoft.com/office/powerpoint/2010/main" val="1740238356"/>
      </p:ext>
    </p:extLst>
  </p:cSld>
  <p:clrMapOvr>
    <a:masterClrMapping/>
  </p:clrMapOvr>
  <p:transition spd="med"/>
  <p:extLst>
    <p:ext uri="{DCECCB84-F9BA-43D5-87BE-67443E8EF086}">
      <p15:sldGuideLst xmlns:p15="http://schemas.microsoft.com/office/powerpoint/2012/main">
        <p15:guide id="1" pos="126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2003424" y="952500"/>
            <a:ext cx="20691475" cy="2286000"/>
          </a:xfrm>
          <a:prstGeom prst="rect">
            <a:avLst/>
          </a:prstGeom>
          <a:ln w="12700">
            <a:miter lim="400000"/>
          </a:ln>
          <a:extLst>
            <a:ext uri="{C572A759-6A51-4108-AA02-DFA0A04FC94B}">
              <ma14:wrappingTextBoxFlag xmlns:ma14="http://schemas.microsoft.com/office/mac/drawingml/2011/main" xmlns:p15="http://schemas.microsoft.com/office/powerpoint/2012/main" xmlns="" val="1"/>
            </a:ext>
          </a:extLst>
        </p:spPr>
        <p:txBody>
          <a:bodyPr lIns="50800" tIns="50800" rIns="50800" bIns="50800" anchor="ctr">
            <a:normAutofit/>
          </a:bodyPr>
          <a:lstStyle/>
          <a:p>
            <a:r>
              <a:rPr lang="da-DK" dirty="0"/>
              <a:t>Overskrift</a:t>
            </a:r>
            <a:endParaRPr dirty="0"/>
          </a:p>
        </p:txBody>
      </p:sp>
      <p:sp>
        <p:nvSpPr>
          <p:cNvPr id="5" name="Shape 5"/>
          <p:cNvSpPr>
            <a:spLocks noGrp="1"/>
          </p:cNvSpPr>
          <p:nvPr>
            <p:ph type="body" idx="1"/>
          </p:nvPr>
        </p:nvSpPr>
        <p:spPr>
          <a:xfrm>
            <a:off x="2003424" y="3238500"/>
            <a:ext cx="20691476" cy="9207500"/>
          </a:xfrm>
          <a:prstGeom prst="rect">
            <a:avLst/>
          </a:prstGeom>
          <a:ln w="12700">
            <a:miter lim="400000"/>
          </a:ln>
          <a:extLst>
            <a:ext uri="{C572A759-6A51-4108-AA02-DFA0A04FC94B}">
              <ma14:wrappingTextBoxFlag xmlns:ma14="http://schemas.microsoft.com/office/mac/drawingml/2011/main" xmlns:p15="http://schemas.microsoft.com/office/powerpoint/2012/main" xmlns="" val="1"/>
            </a:ext>
          </a:extLst>
        </p:spPr>
        <p:txBody>
          <a:bodyPr lIns="50800" tIns="50800" rIns="50800" bIns="50800" anchor="t">
            <a:normAutofit/>
          </a:bodyPr>
          <a:lstStyle/>
          <a:p>
            <a:r>
              <a:rPr lang="da-DK" dirty="0"/>
              <a:t>Tekst 01</a:t>
            </a:r>
            <a:endParaRPr dirty="0"/>
          </a:p>
          <a:p>
            <a:pPr lvl="1"/>
            <a:r>
              <a:rPr lang="da-DK" dirty="0"/>
              <a:t>Tekst 02</a:t>
            </a:r>
          </a:p>
          <a:p>
            <a:pPr lvl="2"/>
            <a:r>
              <a:rPr lang="da-DK" dirty="0"/>
              <a:t>Tekst 03</a:t>
            </a:r>
          </a:p>
          <a:p>
            <a:pPr lvl="3"/>
            <a:r>
              <a:rPr lang="da-DK" dirty="0"/>
              <a:t>Tekst 04</a:t>
            </a:r>
          </a:p>
          <a:p>
            <a:pPr lvl="4"/>
            <a:r>
              <a:rPr lang="da-DK" dirty="0"/>
              <a:t>Tekst 05</a:t>
            </a:r>
          </a:p>
        </p:txBody>
      </p:sp>
    </p:spTree>
    <p:extLst>
      <p:ext uri="{BB962C8B-B14F-4D97-AF65-F5344CB8AC3E}">
        <p14:creationId xmlns:p14="http://schemas.microsoft.com/office/powerpoint/2010/main" val="2129353701"/>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transition spd="med"/>
  <p:txStyles>
    <p:titleStyle>
      <a:lvl1pPr marL="0" marR="0" indent="0" algn="l" defTabSz="825500" rtl="0" eaLnBrk="1" latinLnBrk="0" hangingPunct="1">
        <a:lnSpc>
          <a:spcPct val="80000"/>
        </a:lnSpc>
        <a:spcBef>
          <a:spcPts val="0"/>
        </a:spcBef>
        <a:spcAft>
          <a:spcPts val="0"/>
        </a:spcAft>
        <a:buClrTx/>
        <a:buSzTx/>
        <a:buFontTx/>
        <a:buNone/>
        <a:tabLst/>
        <a:defRPr sz="11200" b="1" i="0" u="none" strike="noStrike" cap="none" spc="0" baseline="0">
          <a:ln>
            <a:noFill/>
          </a:ln>
          <a:solidFill>
            <a:srgbClr val="212121"/>
          </a:solidFill>
          <a:uFillTx/>
          <a:latin typeface="+mj-lt"/>
          <a:ea typeface="+mj-ea"/>
          <a:cs typeface="+mj-cs"/>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36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1pPr>
      <a:lvl2pPr marL="1001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2pPr>
      <a:lvl3pPr marL="163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3pPr>
      <a:lvl4pPr marL="2271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4pPr>
      <a:lvl5pPr marL="290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5pPr>
      <a:lvl6pPr marL="1416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6pPr>
      <a:lvl7pPr marL="1480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7pPr>
      <a:lvl8pPr marL="1543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8pPr>
      <a:lvl9pPr marL="1607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4320">
          <p15:clr>
            <a:srgbClr val="F26B43"/>
          </p15:clr>
        </p15:guide>
        <p15:guide id="2" pos="12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2003424" y="952500"/>
            <a:ext cx="20691476" cy="2286000"/>
          </a:xfrm>
          <a:prstGeom prst="rect">
            <a:avLst/>
          </a:prstGeom>
          <a:ln w="12700">
            <a:miter lim="400000"/>
          </a:ln>
          <a:extLst>
            <a:ext uri="{C572A759-6A51-4108-AA02-DFA0A04FC94B}">
              <ma14:wrappingTextBoxFlag xmlns="" xmlns:p15="http://schemas.microsoft.com/office/powerpoint/2012/main" xmlns:ma14="http://schemas.microsoft.com/office/mac/drawingml/2011/main" val="1"/>
            </a:ext>
          </a:extLst>
        </p:spPr>
        <p:txBody>
          <a:bodyPr lIns="50800" tIns="50800" rIns="50800" bIns="50800" anchor="ctr">
            <a:normAutofit/>
          </a:bodyPr>
          <a:lstStyle/>
          <a:p>
            <a:r>
              <a:rPr lang="da-DK" dirty="0"/>
              <a:t>Overskrift</a:t>
            </a:r>
            <a:endParaRPr dirty="0"/>
          </a:p>
        </p:txBody>
      </p:sp>
      <p:sp>
        <p:nvSpPr>
          <p:cNvPr id="5" name="Shape 5"/>
          <p:cNvSpPr>
            <a:spLocks noGrp="1"/>
          </p:cNvSpPr>
          <p:nvPr>
            <p:ph type="body" idx="1"/>
          </p:nvPr>
        </p:nvSpPr>
        <p:spPr>
          <a:xfrm>
            <a:off x="2003424" y="3238500"/>
            <a:ext cx="20691476" cy="9207500"/>
          </a:xfrm>
          <a:prstGeom prst="rect">
            <a:avLst/>
          </a:prstGeom>
          <a:ln w="12700">
            <a:miter lim="400000"/>
          </a:ln>
          <a:extLst>
            <a:ext uri="{C572A759-6A51-4108-AA02-DFA0A04FC94B}">
              <ma14:wrappingTextBoxFlag xmlns="" xmlns:p15="http://schemas.microsoft.com/office/powerpoint/2012/main" xmlns:ma14="http://schemas.microsoft.com/office/mac/drawingml/2011/main" val="1"/>
            </a:ext>
          </a:extLst>
        </p:spPr>
        <p:txBody>
          <a:bodyPr lIns="50800" tIns="50800" rIns="50800" bIns="50800" anchor="t">
            <a:normAutofit/>
          </a:bodyPr>
          <a:lstStyle/>
          <a:p>
            <a:r>
              <a:rPr lang="da-DK" dirty="0"/>
              <a:t>Tekst 01</a:t>
            </a:r>
            <a:endParaRPr dirty="0"/>
          </a:p>
          <a:p>
            <a:pPr lvl="1"/>
            <a:r>
              <a:rPr lang="da-DK" dirty="0"/>
              <a:t>Tekst 02</a:t>
            </a:r>
          </a:p>
          <a:p>
            <a:pPr lvl="2"/>
            <a:r>
              <a:rPr lang="da-DK" dirty="0"/>
              <a:t>Tekst 03</a:t>
            </a:r>
          </a:p>
          <a:p>
            <a:pPr lvl="3"/>
            <a:r>
              <a:rPr lang="da-DK" dirty="0"/>
              <a:t>Tekst 04</a:t>
            </a:r>
          </a:p>
          <a:p>
            <a:pPr lvl="4"/>
            <a:r>
              <a:rPr lang="da-DK" dirty="0"/>
              <a:t>Tekst 05</a:t>
            </a:r>
          </a:p>
        </p:txBody>
      </p:sp>
    </p:spTree>
    <p:extLst>
      <p:ext uri="{BB962C8B-B14F-4D97-AF65-F5344CB8AC3E}">
        <p14:creationId xmlns:p14="http://schemas.microsoft.com/office/powerpoint/2010/main" val="2077925458"/>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Lst>
  <p:transition spd="med"/>
  <p:txStyles>
    <p:titleStyle>
      <a:lvl1pPr marL="0" marR="0" indent="0" algn="l" defTabSz="823312" rtl="0" eaLnBrk="1" latinLnBrk="0" hangingPunct="1">
        <a:lnSpc>
          <a:spcPct val="80000"/>
        </a:lnSpc>
        <a:spcBef>
          <a:spcPts val="0"/>
        </a:spcBef>
        <a:spcAft>
          <a:spcPts val="0"/>
        </a:spcAft>
        <a:buClrTx/>
        <a:buSzTx/>
        <a:buFontTx/>
        <a:buNone/>
        <a:tabLst/>
        <a:defRPr sz="11170" b="1" i="0" u="none" strike="noStrike" cap="none" spc="0" baseline="0">
          <a:ln>
            <a:noFill/>
          </a:ln>
          <a:solidFill>
            <a:srgbClr val="212121"/>
          </a:solidFill>
          <a:uFillTx/>
          <a:latin typeface="+mj-lt"/>
          <a:ea typeface="+mj-ea"/>
          <a:cs typeface="+mj-cs"/>
          <a:sym typeface="Montserrat Semi Bold"/>
        </a:defRPr>
      </a:lvl1pPr>
      <a:lvl2pPr marL="0" marR="0" indent="227994"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2pPr>
      <a:lvl3pPr marL="0" marR="0" indent="455988"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3pPr>
      <a:lvl4pPr marL="0" marR="0" indent="683983"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4pPr>
      <a:lvl5pPr marL="0" marR="0" indent="911977"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5pPr>
      <a:lvl6pPr marL="0" marR="0" indent="1139971"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6pPr>
      <a:lvl7pPr marL="0" marR="0" indent="1367965"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7pPr>
      <a:lvl8pPr marL="0" marR="0" indent="1595959"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8pPr>
      <a:lvl9pPr marL="0" marR="0" indent="1823954" algn="l" defTabSz="823312" rtl="0" eaLnBrk="1" latinLnBrk="0" hangingPunct="1">
        <a:lnSpc>
          <a:spcPct val="80000"/>
        </a:lnSpc>
        <a:spcBef>
          <a:spcPts val="0"/>
        </a:spcBef>
        <a:spcAft>
          <a:spcPts val="0"/>
        </a:spcAft>
        <a:buClrTx/>
        <a:buSzTx/>
        <a:buFontTx/>
        <a:buNone/>
        <a:tabLst/>
        <a:defRPr sz="11170" b="0" i="0" u="none" strike="noStrike" cap="none" spc="559" baseline="0">
          <a:ln>
            <a:noFill/>
          </a:ln>
          <a:solidFill>
            <a:srgbClr val="212121"/>
          </a:solidFill>
          <a:uFillTx/>
          <a:latin typeface="+mj-lt"/>
          <a:ea typeface="+mj-ea"/>
          <a:cs typeface="+mj-cs"/>
          <a:sym typeface="Montserrat Semi Bold"/>
        </a:defRPr>
      </a:lvl9pPr>
    </p:titleStyle>
    <p:bodyStyle>
      <a:lvl1pPr marL="365375" marR="0" indent="-365375" algn="l" defTabSz="823312" eaLnBrk="1" latinLnBrk="0" hangingPunct="1">
        <a:lnSpc>
          <a:spcPct val="120000"/>
        </a:lnSpc>
        <a:spcBef>
          <a:spcPts val="5186"/>
        </a:spcBef>
        <a:spcAft>
          <a:spcPts val="0"/>
        </a:spcAft>
        <a:buClr>
          <a:schemeClr val="accent1"/>
        </a:buClr>
        <a:buSzPct val="75000"/>
        <a:buFontTx/>
        <a:buChar char="•"/>
        <a:tabLst/>
        <a:defRPr sz="2394" b="0" i="0" u="none" strike="noStrike" cap="none" spc="0" baseline="0">
          <a:ln>
            <a:noFill/>
          </a:ln>
          <a:solidFill>
            <a:srgbClr val="424242"/>
          </a:solidFill>
          <a:uFillTx/>
          <a:latin typeface="+mn-lt"/>
          <a:ea typeface="+mn-ea"/>
          <a:cs typeface="+mn-cs"/>
          <a:sym typeface="Montserrat Light"/>
        </a:defRPr>
      </a:lvl1pPr>
      <a:lvl2pPr marL="998692" marR="0" indent="-365375" algn="l" defTabSz="823312" eaLnBrk="1" latinLnBrk="0" hangingPunct="1">
        <a:lnSpc>
          <a:spcPct val="120000"/>
        </a:lnSpc>
        <a:spcBef>
          <a:spcPts val="5186"/>
        </a:spcBef>
        <a:spcAft>
          <a:spcPts val="0"/>
        </a:spcAft>
        <a:buClr>
          <a:schemeClr val="accent1"/>
        </a:buClr>
        <a:buSzPct val="75000"/>
        <a:buFontTx/>
        <a:buChar char="•"/>
        <a:tabLst/>
        <a:defRPr sz="2394" b="0" i="0" u="none" strike="noStrike" cap="none" spc="0" baseline="0">
          <a:ln>
            <a:noFill/>
          </a:ln>
          <a:solidFill>
            <a:srgbClr val="424242"/>
          </a:solidFill>
          <a:uFillTx/>
          <a:latin typeface="+mn-lt"/>
          <a:ea typeface="+mn-ea"/>
          <a:cs typeface="+mn-cs"/>
          <a:sym typeface="Montserrat Light"/>
        </a:defRPr>
      </a:lvl2pPr>
      <a:lvl3pPr marL="1632010" marR="0" indent="-365375" algn="l" defTabSz="823312" eaLnBrk="1" latinLnBrk="0" hangingPunct="1">
        <a:lnSpc>
          <a:spcPct val="120000"/>
        </a:lnSpc>
        <a:spcBef>
          <a:spcPts val="5186"/>
        </a:spcBef>
        <a:spcAft>
          <a:spcPts val="0"/>
        </a:spcAft>
        <a:buClr>
          <a:schemeClr val="accent1"/>
        </a:buClr>
        <a:buSzPct val="75000"/>
        <a:buFontTx/>
        <a:buChar char="•"/>
        <a:tabLst/>
        <a:defRPr sz="2394" b="0" i="0" u="none" strike="noStrike" cap="none" spc="0" baseline="0">
          <a:ln>
            <a:noFill/>
          </a:ln>
          <a:solidFill>
            <a:srgbClr val="424242"/>
          </a:solidFill>
          <a:uFillTx/>
          <a:latin typeface="+mn-lt"/>
          <a:ea typeface="+mn-ea"/>
          <a:cs typeface="+mn-cs"/>
          <a:sym typeface="Montserrat Light"/>
        </a:defRPr>
      </a:lvl3pPr>
      <a:lvl4pPr marL="2265327" marR="0" indent="-365375" algn="l" defTabSz="823312" eaLnBrk="1" latinLnBrk="0" hangingPunct="1">
        <a:lnSpc>
          <a:spcPct val="120000"/>
        </a:lnSpc>
        <a:spcBef>
          <a:spcPts val="5186"/>
        </a:spcBef>
        <a:spcAft>
          <a:spcPts val="0"/>
        </a:spcAft>
        <a:buClr>
          <a:schemeClr val="accent1"/>
        </a:buClr>
        <a:buSzPct val="75000"/>
        <a:buFontTx/>
        <a:buChar char="•"/>
        <a:tabLst/>
        <a:defRPr sz="2394" b="0" i="0" u="none" strike="noStrike" cap="none" spc="0" baseline="0">
          <a:ln>
            <a:noFill/>
          </a:ln>
          <a:solidFill>
            <a:srgbClr val="424242"/>
          </a:solidFill>
          <a:uFillTx/>
          <a:latin typeface="+mn-lt"/>
          <a:ea typeface="+mn-ea"/>
          <a:cs typeface="+mn-cs"/>
          <a:sym typeface="Montserrat Light"/>
        </a:defRPr>
      </a:lvl4pPr>
      <a:lvl5pPr marL="2898644" marR="0" indent="-365375" algn="l" defTabSz="823312" eaLnBrk="1" latinLnBrk="0" hangingPunct="1">
        <a:lnSpc>
          <a:spcPct val="120000"/>
        </a:lnSpc>
        <a:spcBef>
          <a:spcPts val="5186"/>
        </a:spcBef>
        <a:spcAft>
          <a:spcPts val="0"/>
        </a:spcAft>
        <a:buClr>
          <a:schemeClr val="accent1"/>
        </a:buClr>
        <a:buSzPct val="75000"/>
        <a:buFontTx/>
        <a:buChar char="•"/>
        <a:tabLst/>
        <a:defRPr sz="2394" b="0" i="0" u="none" strike="noStrike" cap="none" spc="0" baseline="0">
          <a:ln>
            <a:noFill/>
          </a:ln>
          <a:solidFill>
            <a:srgbClr val="424242"/>
          </a:solidFill>
          <a:uFillTx/>
          <a:latin typeface="+mn-lt"/>
          <a:ea typeface="+mn-ea"/>
          <a:cs typeface="+mn-cs"/>
          <a:sym typeface="Montserrat Light"/>
        </a:defRPr>
      </a:lvl5pPr>
      <a:lvl6pPr marL="14127846" marR="0" indent="-10961259" algn="l" defTabSz="823312" eaLnBrk="1" latinLnBrk="0" hangingPunct="1">
        <a:lnSpc>
          <a:spcPct val="120000"/>
        </a:lnSpc>
        <a:spcBef>
          <a:spcPts val="5186"/>
        </a:spcBef>
        <a:spcAft>
          <a:spcPts val="0"/>
        </a:spcAft>
        <a:buClrTx/>
        <a:buSzPct val="75000"/>
        <a:buFontTx/>
        <a:buChar char="•"/>
        <a:tabLst/>
        <a:defRPr sz="2992" b="0" i="0" u="none" strike="noStrike" cap="none" spc="0" baseline="0">
          <a:ln>
            <a:noFill/>
          </a:ln>
          <a:solidFill>
            <a:srgbClr val="5E5E5E"/>
          </a:solidFill>
          <a:uFillTx/>
          <a:latin typeface="+mn-lt"/>
          <a:ea typeface="+mn-ea"/>
          <a:cs typeface="+mn-cs"/>
          <a:sym typeface="Montserrat Light"/>
        </a:defRPr>
      </a:lvl6pPr>
      <a:lvl7pPr marL="14761163" marR="0" indent="-10961259" algn="l" defTabSz="823312" eaLnBrk="1" latinLnBrk="0" hangingPunct="1">
        <a:lnSpc>
          <a:spcPct val="120000"/>
        </a:lnSpc>
        <a:spcBef>
          <a:spcPts val="5186"/>
        </a:spcBef>
        <a:spcAft>
          <a:spcPts val="0"/>
        </a:spcAft>
        <a:buClrTx/>
        <a:buSzPct val="75000"/>
        <a:buFontTx/>
        <a:buChar char="•"/>
        <a:tabLst/>
        <a:defRPr sz="2992" b="0" i="0" u="none" strike="noStrike" cap="none" spc="0" baseline="0">
          <a:ln>
            <a:noFill/>
          </a:ln>
          <a:solidFill>
            <a:srgbClr val="5E5E5E"/>
          </a:solidFill>
          <a:uFillTx/>
          <a:latin typeface="+mn-lt"/>
          <a:ea typeface="+mn-ea"/>
          <a:cs typeface="+mn-cs"/>
          <a:sym typeface="Montserrat Light"/>
        </a:defRPr>
      </a:lvl7pPr>
      <a:lvl8pPr marL="15394480" marR="0" indent="-10961259" algn="l" defTabSz="823312" eaLnBrk="1" latinLnBrk="0" hangingPunct="1">
        <a:lnSpc>
          <a:spcPct val="120000"/>
        </a:lnSpc>
        <a:spcBef>
          <a:spcPts val="5186"/>
        </a:spcBef>
        <a:spcAft>
          <a:spcPts val="0"/>
        </a:spcAft>
        <a:buClrTx/>
        <a:buSzPct val="75000"/>
        <a:buFontTx/>
        <a:buChar char="•"/>
        <a:tabLst/>
        <a:defRPr sz="2992" b="0" i="0" u="none" strike="noStrike" cap="none" spc="0" baseline="0">
          <a:ln>
            <a:noFill/>
          </a:ln>
          <a:solidFill>
            <a:srgbClr val="5E5E5E"/>
          </a:solidFill>
          <a:uFillTx/>
          <a:latin typeface="+mn-lt"/>
          <a:ea typeface="+mn-ea"/>
          <a:cs typeface="+mn-cs"/>
          <a:sym typeface="Montserrat Light"/>
        </a:defRPr>
      </a:lvl8pPr>
      <a:lvl9pPr marL="16027797" marR="0" indent="-10961259" algn="l" defTabSz="823312" eaLnBrk="1" latinLnBrk="0" hangingPunct="1">
        <a:lnSpc>
          <a:spcPct val="120000"/>
        </a:lnSpc>
        <a:spcBef>
          <a:spcPts val="5186"/>
        </a:spcBef>
        <a:spcAft>
          <a:spcPts val="0"/>
        </a:spcAft>
        <a:buClrTx/>
        <a:buSzPct val="75000"/>
        <a:buFontTx/>
        <a:buChar char="•"/>
        <a:tabLst/>
        <a:defRPr sz="2992" b="0" i="0" u="none" strike="noStrike" cap="none" spc="0" baseline="0">
          <a:ln>
            <a:noFill/>
          </a:ln>
          <a:solidFill>
            <a:srgbClr val="5E5E5E"/>
          </a:solidFill>
          <a:uFillTx/>
          <a:latin typeface="+mn-lt"/>
          <a:ea typeface="+mn-ea"/>
          <a:cs typeface="+mn-cs"/>
          <a:sym typeface="Montserrat Light"/>
        </a:defRPr>
      </a:lvl9pPr>
    </p:bodyStyle>
    <p:otherStyle>
      <a:lvl1pPr marL="0" marR="0" indent="0"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1pPr>
      <a:lvl2pPr marL="0" marR="0" indent="227994"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2pPr>
      <a:lvl3pPr marL="0" marR="0" indent="455988"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3pPr>
      <a:lvl4pPr marL="0" marR="0" indent="683983"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4pPr>
      <a:lvl5pPr marL="0" marR="0" indent="911977"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5pPr>
      <a:lvl6pPr marL="0" marR="0" indent="1139971"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6pPr>
      <a:lvl7pPr marL="0" marR="0" indent="1367965"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7pPr>
      <a:lvl8pPr marL="0" marR="0" indent="1595959"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8pPr>
      <a:lvl9pPr marL="0" marR="0" indent="1823954" algn="ctr" defTabSz="823312" eaLnBrk="1" latinLnBrk="0" hangingPunct="1">
        <a:lnSpc>
          <a:spcPct val="100000"/>
        </a:lnSpc>
        <a:spcBef>
          <a:spcPts val="0"/>
        </a:spcBef>
        <a:spcAft>
          <a:spcPts val="0"/>
        </a:spcAft>
        <a:buClrTx/>
        <a:buSzTx/>
        <a:buFontTx/>
        <a:buNone/>
        <a:tabLst/>
        <a:defRPr sz="2394"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1" orient="horz" pos="8617">
          <p15:clr>
            <a:srgbClr val="F26B43"/>
          </p15:clr>
        </p15:guide>
        <p15:guide id="2" pos="25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9723" y="785772"/>
            <a:ext cx="22238443" cy="1423277"/>
          </a:xfrm>
          <a:prstGeom prst="rect">
            <a:avLst/>
          </a:prstGeom>
        </p:spPr>
        <p:txBody>
          <a:bodyPr vert="horz" lIns="0" tIns="0" rIns="0" bIns="0" rtlCol="0" anchor="t" anchorCtr="0">
            <a:normAutofit/>
          </a:bodyPr>
          <a:lstStyle/>
          <a:p>
            <a:endParaRPr lang="en-GB" noProof="0"/>
          </a:p>
        </p:txBody>
      </p:sp>
      <p:sp>
        <p:nvSpPr>
          <p:cNvPr id="6" name="Slide Number Placeholder 5"/>
          <p:cNvSpPr>
            <a:spLocks noGrp="1"/>
          </p:cNvSpPr>
          <p:nvPr>
            <p:ph type="sldNum" sz="quarter" idx="4"/>
          </p:nvPr>
        </p:nvSpPr>
        <p:spPr>
          <a:xfrm>
            <a:off x="1059723" y="12407764"/>
            <a:ext cx="3512277" cy="279539"/>
          </a:xfrm>
          <a:prstGeom prst="rect">
            <a:avLst/>
          </a:prstGeom>
        </p:spPr>
        <p:txBody>
          <a:bodyPr vert="horz" lIns="0" tIns="0" rIns="0" bIns="0" rtlCol="0" anchor="ctr" anchorCtr="0"/>
          <a:lstStyle>
            <a:lvl1pPr algn="l">
              <a:lnSpc>
                <a:spcPct val="92000"/>
              </a:lnSpc>
              <a:defRPr sz="1867">
                <a:solidFill>
                  <a:schemeClr val="accent1"/>
                </a:solidFill>
              </a:defRPr>
            </a:lvl1pPr>
          </a:lstStyle>
          <a:p>
            <a:r>
              <a:rPr lang="en-GB" noProof="0"/>
              <a:t>Page </a:t>
            </a:r>
            <a:fld id="{4F2B6656-7882-4CEF-9850-9EB873E823C4}" type="slidenum">
              <a:rPr lang="en-GB" noProof="0" smtClean="0"/>
              <a:pPr/>
              <a:t>‹nr.›</a:t>
            </a:fld>
            <a:endParaRPr lang="en-GB" noProof="0"/>
          </a:p>
        </p:txBody>
      </p:sp>
      <p:sp>
        <p:nvSpPr>
          <p:cNvPr id="7" name="Text Placeholder 6"/>
          <p:cNvSpPr>
            <a:spLocks noGrp="1"/>
          </p:cNvSpPr>
          <p:nvPr>
            <p:ph type="body" idx="1"/>
          </p:nvPr>
        </p:nvSpPr>
        <p:spPr>
          <a:xfrm>
            <a:off x="1059723" y="3200404"/>
            <a:ext cx="22238443" cy="8610600"/>
          </a:xfrm>
          <a:prstGeom prst="rect">
            <a:avLst/>
          </a:prstGeom>
        </p:spPr>
        <p:txBody>
          <a:bodyPr vert="horz" lIns="0" tIns="0" rIns="0" bIns="0" rtlCol="0">
            <a:normAutofit/>
          </a:bodyPr>
          <a:lstStyle/>
          <a:p>
            <a:pPr lvl="0"/>
            <a:endParaRPr lang="en-GB" noProof="0"/>
          </a:p>
        </p:txBody>
      </p:sp>
      <p:sp>
        <p:nvSpPr>
          <p:cNvPr id="4" name="Date Placeholder 3"/>
          <p:cNvSpPr>
            <a:spLocks noGrp="1"/>
          </p:cNvSpPr>
          <p:nvPr>
            <p:ph type="dt" sz="half" idx="2"/>
          </p:nvPr>
        </p:nvSpPr>
        <p:spPr>
          <a:xfrm>
            <a:off x="1059723" y="12687300"/>
            <a:ext cx="3512277" cy="283901"/>
          </a:xfrm>
          <a:prstGeom prst="rect">
            <a:avLst/>
          </a:prstGeom>
        </p:spPr>
        <p:txBody>
          <a:bodyPr vert="horz" lIns="0" tIns="0" rIns="0" bIns="0" rtlCol="0" anchor="ctr"/>
          <a:lstStyle>
            <a:lvl1pPr algn="l">
              <a:defRPr sz="1867">
                <a:solidFill>
                  <a:schemeClr val="accent1"/>
                </a:solidFill>
              </a:defRPr>
            </a:lvl1pPr>
          </a:lstStyle>
          <a:p>
            <a:fld id="{AA6A5D16-EEF9-804E-AB0B-3FE018634BE0}" type="datetime3">
              <a:rPr lang="en-GB" noProof="0" smtClean="0"/>
              <a:t>19 June, 2023</a:t>
            </a:fld>
            <a:endParaRPr lang="en-GB" noProof="0"/>
          </a:p>
        </p:txBody>
      </p:sp>
    </p:spTree>
    <p:extLst>
      <p:ext uri="{BB962C8B-B14F-4D97-AF65-F5344CB8AC3E}">
        <p14:creationId xmlns:p14="http://schemas.microsoft.com/office/powerpoint/2010/main" val="182026073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Lst>
  <p:hf sldNum="0" hdr="0" ftr="0" dt="0"/>
  <p:txStyles>
    <p:titleStyle>
      <a:lvl1pPr algn="l" defTabSz="1828823" rtl="0" eaLnBrk="1" latinLnBrk="0" hangingPunct="1">
        <a:lnSpc>
          <a:spcPct val="90000"/>
        </a:lnSpc>
        <a:spcBef>
          <a:spcPct val="0"/>
        </a:spcBef>
        <a:buNone/>
        <a:defRPr sz="9600" b="1" kern="1200" baseline="0">
          <a:solidFill>
            <a:schemeClr val="tx2"/>
          </a:solidFill>
          <a:latin typeface="+mj-lt"/>
          <a:ea typeface="+mj-ea"/>
          <a:cs typeface="+mj-cs"/>
        </a:defRPr>
      </a:lvl1pPr>
    </p:titleStyle>
    <p:bodyStyle>
      <a:lvl1pPr marL="914411" indent="-914411" algn="l" defTabSz="1828823" rtl="0" eaLnBrk="1" latinLnBrk="0" hangingPunct="1">
        <a:lnSpc>
          <a:spcPct val="100000"/>
        </a:lnSpc>
        <a:spcBef>
          <a:spcPts val="0"/>
        </a:spcBef>
        <a:spcAft>
          <a:spcPts val="2667"/>
        </a:spcAft>
        <a:buClr>
          <a:schemeClr val="tx2"/>
        </a:buClr>
        <a:buFont typeface="Arial"/>
        <a:buChar char="•"/>
        <a:defRPr sz="6400" b="0" kern="1200">
          <a:solidFill>
            <a:srgbClr val="000000"/>
          </a:solidFill>
          <a:latin typeface="+mn-lt"/>
          <a:ea typeface="+mn-ea"/>
          <a:cs typeface="+mn-cs"/>
        </a:defRPr>
      </a:lvl1pPr>
      <a:lvl2pPr marL="1418418" indent="-914411" algn="l" defTabSz="1828823" rtl="0" eaLnBrk="1" latinLnBrk="0" hangingPunct="1">
        <a:lnSpc>
          <a:spcPct val="100000"/>
        </a:lnSpc>
        <a:spcBef>
          <a:spcPts val="0"/>
        </a:spcBef>
        <a:spcAft>
          <a:spcPts val="2667"/>
        </a:spcAft>
        <a:buClr>
          <a:schemeClr val="tx2"/>
        </a:buClr>
        <a:buFont typeface="Arial"/>
        <a:buChar char="•"/>
        <a:defRPr sz="5867" kern="1200">
          <a:solidFill>
            <a:srgbClr val="000000"/>
          </a:solidFill>
          <a:latin typeface="+mn-lt"/>
          <a:ea typeface="+mn-ea"/>
          <a:cs typeface="+mn-cs"/>
        </a:defRPr>
      </a:lvl2pPr>
      <a:lvl3pPr marL="1958424" indent="-914411" algn="l" defTabSz="1828823" rtl="0" eaLnBrk="1" latinLnBrk="0" hangingPunct="1">
        <a:lnSpc>
          <a:spcPct val="100000"/>
        </a:lnSpc>
        <a:spcBef>
          <a:spcPts val="0"/>
        </a:spcBef>
        <a:spcAft>
          <a:spcPts val="2667"/>
        </a:spcAft>
        <a:buClr>
          <a:schemeClr val="tx2"/>
        </a:buClr>
        <a:buFont typeface="Arial"/>
        <a:buChar char="•"/>
        <a:defRPr sz="5333" kern="1200" baseline="0">
          <a:solidFill>
            <a:srgbClr val="000000"/>
          </a:solidFill>
          <a:latin typeface="+mn-lt"/>
          <a:ea typeface="+mn-ea"/>
          <a:cs typeface="+mn-cs"/>
        </a:defRPr>
      </a:lvl3pPr>
      <a:lvl4pPr marL="2296829" indent="-914411" algn="l" defTabSz="1828823" rtl="0" eaLnBrk="1" latinLnBrk="0" hangingPunct="1">
        <a:lnSpc>
          <a:spcPct val="100000"/>
        </a:lnSpc>
        <a:spcBef>
          <a:spcPts val="0"/>
        </a:spcBef>
        <a:spcAft>
          <a:spcPts val="2667"/>
        </a:spcAft>
        <a:buClr>
          <a:schemeClr val="tx2"/>
        </a:buClr>
        <a:buFont typeface="Arial"/>
        <a:buChar char="•"/>
        <a:defRPr sz="5333" kern="1200">
          <a:solidFill>
            <a:srgbClr val="000000"/>
          </a:solidFill>
          <a:latin typeface="+mn-lt"/>
          <a:ea typeface="+mn-ea"/>
          <a:cs typeface="+mn-cs"/>
        </a:defRPr>
      </a:lvl4pPr>
      <a:lvl5pPr marL="2620833" indent="-914411" algn="l" defTabSz="1828823" rtl="0" eaLnBrk="1" latinLnBrk="0" hangingPunct="1">
        <a:lnSpc>
          <a:spcPct val="100000"/>
        </a:lnSpc>
        <a:spcBef>
          <a:spcPts val="0"/>
        </a:spcBef>
        <a:spcAft>
          <a:spcPts val="2667"/>
        </a:spcAft>
        <a:buClr>
          <a:schemeClr val="tx2"/>
        </a:buClr>
        <a:buFont typeface="Arial"/>
        <a:buChar char="•"/>
        <a:defRPr sz="5333" kern="1200" baseline="0">
          <a:solidFill>
            <a:srgbClr val="000000"/>
          </a:solidFill>
          <a:latin typeface="+mn-lt"/>
          <a:ea typeface="+mn-ea"/>
          <a:cs typeface="+mn-cs"/>
        </a:defRPr>
      </a:lvl5pPr>
      <a:lvl6pPr marL="5029263" indent="-457206" algn="l" defTabSz="1828823"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74" indent="-457206" algn="l" defTabSz="1828823"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86" indent="-457206" algn="l" defTabSz="1828823"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97" indent="-457206" algn="l" defTabSz="1828823"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da-DK"/>
      </a:defPPr>
      <a:lvl1pPr marL="0" algn="l" defTabSz="1828823" rtl="0" eaLnBrk="1" latinLnBrk="0" hangingPunct="1">
        <a:defRPr sz="3733" kern="1200">
          <a:solidFill>
            <a:schemeClr val="tx1"/>
          </a:solidFill>
          <a:latin typeface="+mn-lt"/>
          <a:ea typeface="+mn-ea"/>
          <a:cs typeface="+mn-cs"/>
        </a:defRPr>
      </a:lvl1pPr>
      <a:lvl2pPr marL="914411" algn="l" defTabSz="1828823" rtl="0" eaLnBrk="1" latinLnBrk="0" hangingPunct="1">
        <a:defRPr sz="3733" kern="1200">
          <a:solidFill>
            <a:schemeClr val="tx1"/>
          </a:solidFill>
          <a:latin typeface="+mn-lt"/>
          <a:ea typeface="+mn-ea"/>
          <a:cs typeface="+mn-cs"/>
        </a:defRPr>
      </a:lvl2pPr>
      <a:lvl3pPr marL="1828823" algn="l" defTabSz="1828823" rtl="0" eaLnBrk="1" latinLnBrk="0" hangingPunct="1">
        <a:defRPr sz="3733" kern="1200">
          <a:solidFill>
            <a:schemeClr val="tx1"/>
          </a:solidFill>
          <a:latin typeface="+mn-lt"/>
          <a:ea typeface="+mn-ea"/>
          <a:cs typeface="+mn-cs"/>
        </a:defRPr>
      </a:lvl3pPr>
      <a:lvl4pPr marL="2743234" algn="l" defTabSz="1828823" rtl="0" eaLnBrk="1" latinLnBrk="0" hangingPunct="1">
        <a:defRPr sz="3733" kern="1200">
          <a:solidFill>
            <a:schemeClr val="tx1"/>
          </a:solidFill>
          <a:latin typeface="+mn-lt"/>
          <a:ea typeface="+mn-ea"/>
          <a:cs typeface="+mn-cs"/>
        </a:defRPr>
      </a:lvl4pPr>
      <a:lvl5pPr marL="3657646" algn="l" defTabSz="1828823" rtl="0" eaLnBrk="1" latinLnBrk="0" hangingPunct="1">
        <a:defRPr sz="3733" kern="1200">
          <a:solidFill>
            <a:schemeClr val="tx1"/>
          </a:solidFill>
          <a:latin typeface="+mn-lt"/>
          <a:ea typeface="+mn-ea"/>
          <a:cs typeface="+mn-cs"/>
        </a:defRPr>
      </a:lvl5pPr>
      <a:lvl6pPr marL="4572057" algn="l" defTabSz="1828823" rtl="0" eaLnBrk="1" latinLnBrk="0" hangingPunct="1">
        <a:defRPr sz="3733" kern="1200">
          <a:solidFill>
            <a:schemeClr val="tx1"/>
          </a:solidFill>
          <a:latin typeface="+mn-lt"/>
          <a:ea typeface="+mn-ea"/>
          <a:cs typeface="+mn-cs"/>
        </a:defRPr>
      </a:lvl6pPr>
      <a:lvl7pPr marL="5486469" algn="l" defTabSz="1828823" rtl="0" eaLnBrk="1" latinLnBrk="0" hangingPunct="1">
        <a:defRPr sz="3733" kern="1200">
          <a:solidFill>
            <a:schemeClr val="tx1"/>
          </a:solidFill>
          <a:latin typeface="+mn-lt"/>
          <a:ea typeface="+mn-ea"/>
          <a:cs typeface="+mn-cs"/>
        </a:defRPr>
      </a:lvl7pPr>
      <a:lvl8pPr marL="6400880" algn="l" defTabSz="1828823" rtl="0" eaLnBrk="1" latinLnBrk="0" hangingPunct="1">
        <a:defRPr sz="3733" kern="1200">
          <a:solidFill>
            <a:schemeClr val="tx1"/>
          </a:solidFill>
          <a:latin typeface="+mn-lt"/>
          <a:ea typeface="+mn-ea"/>
          <a:cs typeface="+mn-cs"/>
        </a:defRPr>
      </a:lvl8pPr>
      <a:lvl9pPr marL="7315291" algn="l" defTabSz="1828823" rtl="0" eaLnBrk="1" latinLnBrk="0" hangingPunct="1">
        <a:defRPr sz="37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2003424" y="952500"/>
            <a:ext cx="20691475" cy="2286000"/>
          </a:xfrm>
          <a:prstGeom prst="rect">
            <a:avLst/>
          </a:prstGeom>
          <a:ln w="12700">
            <a:miter lim="400000"/>
          </a:ln>
          <a:extLst>
            <a:ext uri="{C572A759-6A51-4108-AA02-DFA0A04FC94B}">
              <ma14:wrappingTextBoxFlag xmlns:ma14="http://schemas.microsoft.com/office/mac/drawingml/2011/main" xmlns:p15="http://schemas.microsoft.com/office/powerpoint/2012/main" xmlns="" val="1"/>
            </a:ext>
          </a:extLst>
        </p:spPr>
        <p:txBody>
          <a:bodyPr lIns="50800" tIns="50800" rIns="50800" bIns="50800" anchor="ctr">
            <a:normAutofit/>
          </a:bodyPr>
          <a:lstStyle/>
          <a:p>
            <a:r>
              <a:rPr lang="da-DK" dirty="0"/>
              <a:t>Overskrift</a:t>
            </a:r>
            <a:endParaRPr dirty="0"/>
          </a:p>
        </p:txBody>
      </p:sp>
      <p:sp>
        <p:nvSpPr>
          <p:cNvPr id="5" name="Shape 5"/>
          <p:cNvSpPr>
            <a:spLocks noGrp="1"/>
          </p:cNvSpPr>
          <p:nvPr>
            <p:ph type="body" idx="1"/>
          </p:nvPr>
        </p:nvSpPr>
        <p:spPr>
          <a:xfrm>
            <a:off x="2003424" y="3238500"/>
            <a:ext cx="20691476" cy="9207500"/>
          </a:xfrm>
          <a:prstGeom prst="rect">
            <a:avLst/>
          </a:prstGeom>
          <a:ln w="12700">
            <a:miter lim="400000"/>
          </a:ln>
          <a:extLst>
            <a:ext uri="{C572A759-6A51-4108-AA02-DFA0A04FC94B}">
              <ma14:wrappingTextBoxFlag xmlns:ma14="http://schemas.microsoft.com/office/mac/drawingml/2011/main" xmlns:p15="http://schemas.microsoft.com/office/powerpoint/2012/main" xmlns="" val="1"/>
            </a:ext>
          </a:extLst>
        </p:spPr>
        <p:txBody>
          <a:bodyPr lIns="50800" tIns="50800" rIns="50800" bIns="50800" anchor="t">
            <a:normAutofit/>
          </a:bodyPr>
          <a:lstStyle/>
          <a:p>
            <a:r>
              <a:rPr lang="da-DK" dirty="0"/>
              <a:t>Tekst 01</a:t>
            </a:r>
            <a:endParaRPr dirty="0"/>
          </a:p>
          <a:p>
            <a:pPr lvl="1"/>
            <a:r>
              <a:rPr lang="da-DK" dirty="0"/>
              <a:t>Tekst 02</a:t>
            </a:r>
          </a:p>
          <a:p>
            <a:pPr lvl="2"/>
            <a:r>
              <a:rPr lang="da-DK" dirty="0"/>
              <a:t>Tekst 03</a:t>
            </a:r>
          </a:p>
          <a:p>
            <a:pPr lvl="3"/>
            <a:r>
              <a:rPr lang="da-DK" dirty="0"/>
              <a:t>Tekst 04</a:t>
            </a:r>
          </a:p>
          <a:p>
            <a:pPr lvl="4"/>
            <a:r>
              <a:rPr lang="da-DK" dirty="0"/>
              <a:t>Tekst 05</a:t>
            </a:r>
          </a:p>
        </p:txBody>
      </p:sp>
    </p:spTree>
    <p:extLst>
      <p:ext uri="{BB962C8B-B14F-4D97-AF65-F5344CB8AC3E}">
        <p14:creationId xmlns:p14="http://schemas.microsoft.com/office/powerpoint/2010/main" val="14341702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Lst>
  <p:transition spd="med"/>
  <p:txStyles>
    <p:titleStyle>
      <a:lvl1pPr marL="0" marR="0" indent="0" algn="l" defTabSz="825500" rtl="0" eaLnBrk="1" latinLnBrk="0" hangingPunct="1">
        <a:lnSpc>
          <a:spcPct val="80000"/>
        </a:lnSpc>
        <a:spcBef>
          <a:spcPts val="0"/>
        </a:spcBef>
        <a:spcAft>
          <a:spcPts val="0"/>
        </a:spcAft>
        <a:buClrTx/>
        <a:buSzTx/>
        <a:buFontTx/>
        <a:buNone/>
        <a:tabLst/>
        <a:defRPr sz="11200" b="1" i="0" u="none" strike="noStrike" cap="none" spc="0" baseline="0">
          <a:ln>
            <a:noFill/>
          </a:ln>
          <a:solidFill>
            <a:srgbClr val="212121"/>
          </a:solidFill>
          <a:uFillTx/>
          <a:latin typeface="+mj-lt"/>
          <a:ea typeface="+mj-ea"/>
          <a:cs typeface="+mj-cs"/>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36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1pPr>
      <a:lvl2pPr marL="1001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2pPr>
      <a:lvl3pPr marL="163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3pPr>
      <a:lvl4pPr marL="2271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4pPr>
      <a:lvl5pPr marL="2906346" marR="0" indent="-366346" algn="l" defTabSz="825500" eaLnBrk="1" latinLnBrk="0" hangingPunct="1">
        <a:lnSpc>
          <a:spcPct val="120000"/>
        </a:lnSpc>
        <a:spcBef>
          <a:spcPts val="5200"/>
        </a:spcBef>
        <a:spcAft>
          <a:spcPts val="0"/>
        </a:spcAft>
        <a:buClr>
          <a:schemeClr val="accent1"/>
        </a:buClr>
        <a:buSzPct val="75000"/>
        <a:buFontTx/>
        <a:buChar char="•"/>
        <a:tabLst/>
        <a:defRPr sz="2400" b="0" i="0" u="none" strike="noStrike" cap="none" spc="0" baseline="0">
          <a:ln>
            <a:noFill/>
          </a:ln>
          <a:solidFill>
            <a:srgbClr val="424242"/>
          </a:solidFill>
          <a:uFillTx/>
          <a:latin typeface="+mn-lt"/>
          <a:ea typeface="+mn-ea"/>
          <a:cs typeface="+mn-cs"/>
          <a:sym typeface="Montserrat Light"/>
        </a:defRPr>
      </a:lvl5pPr>
      <a:lvl6pPr marL="1416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6pPr>
      <a:lvl7pPr marL="1480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7pPr>
      <a:lvl8pPr marL="1543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8pPr>
      <a:lvl9pPr marL="1607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n-lt"/>
          <a:ea typeface="+mn-ea"/>
          <a:cs typeface="+mn-cs"/>
          <a:sym typeface="Montserrat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4320">
          <p15:clr>
            <a:srgbClr val="F26B43"/>
          </p15:clr>
        </p15:guide>
        <p15:guide id="2" pos="12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stps.dk/da/laering/utilsigtede-haendelser/samlerapportering/"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8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3.png"/></Relationships>
</file>

<file path=ppt/slides/_rels/slide1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stps.dk/uth"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0.svg"/></Relationships>
</file>

<file path=ppt/slides/_rels/slide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5E8A1-C6F7-4E9F-86D2-2C0474D1DD7B}"/>
              </a:ext>
            </a:extLst>
          </p:cNvPr>
          <p:cNvSpPr>
            <a:spLocks noGrp="1"/>
          </p:cNvSpPr>
          <p:nvPr>
            <p:ph type="title"/>
          </p:nvPr>
        </p:nvSpPr>
        <p:spPr/>
        <p:txBody>
          <a:bodyPr/>
          <a:lstStyle/>
          <a:p>
            <a:r>
              <a:rPr lang="da-DK" sz="9600" dirty="0"/>
              <a:t>Ændret rapporteringspligt for utilsigtede hændelser</a:t>
            </a:r>
            <a:br>
              <a:rPr lang="da-DK" sz="9600" dirty="0"/>
            </a:br>
            <a:r>
              <a:rPr lang="da-DK" sz="9600" dirty="0"/>
              <a:t>1. juli 2023</a:t>
            </a:r>
          </a:p>
        </p:txBody>
      </p:sp>
      <p:sp>
        <p:nvSpPr>
          <p:cNvPr id="3" name="Pladsholder til tekst 2">
            <a:extLst>
              <a:ext uri="{FF2B5EF4-FFF2-40B4-BE49-F238E27FC236}">
                <a16:creationId xmlns:a16="http://schemas.microsoft.com/office/drawing/2014/main" id="{7D1735D0-79C9-40EF-9202-D2AE0040D0F9}"/>
              </a:ext>
            </a:extLst>
          </p:cNvPr>
          <p:cNvSpPr>
            <a:spLocks noGrp="1"/>
          </p:cNvSpPr>
          <p:nvPr>
            <p:ph type="body" sz="quarter" idx="15"/>
          </p:nvPr>
        </p:nvSpPr>
        <p:spPr/>
        <p:txBody>
          <a:bodyPr>
            <a:normAutofit/>
          </a:bodyPr>
          <a:lstStyle/>
          <a:p>
            <a:r>
              <a:rPr lang="da-DK" sz="5400" dirty="0"/>
              <a:t>Informationspræsentation til sagsbehandlere</a:t>
            </a:r>
          </a:p>
        </p:txBody>
      </p:sp>
      <p:sp>
        <p:nvSpPr>
          <p:cNvPr id="4" name="Pladsholder til tekst 3">
            <a:extLst>
              <a:ext uri="{FF2B5EF4-FFF2-40B4-BE49-F238E27FC236}">
                <a16:creationId xmlns:a16="http://schemas.microsoft.com/office/drawing/2014/main" id="{582CEE44-FB11-446B-ABD6-CB435C148B65}"/>
              </a:ext>
            </a:extLst>
          </p:cNvPr>
          <p:cNvSpPr>
            <a:spLocks noGrp="1"/>
          </p:cNvSpPr>
          <p:nvPr>
            <p:ph type="body" sz="quarter" idx="16"/>
          </p:nvPr>
        </p:nvSpPr>
        <p:spPr/>
        <p:txBody>
          <a:bodyPr>
            <a:normAutofit lnSpcReduction="10000"/>
          </a:bodyPr>
          <a:lstStyle/>
          <a:p>
            <a:r>
              <a:rPr lang="da-DK" dirty="0"/>
              <a:t>Udarbejdet af Styrelsen for Patientsikkerhed, juni 2023</a:t>
            </a:r>
            <a:endParaRPr lang="en-DK" dirty="0"/>
          </a:p>
          <a:p>
            <a:endParaRPr lang="da-DK" dirty="0"/>
          </a:p>
        </p:txBody>
      </p:sp>
    </p:spTree>
    <p:extLst>
      <p:ext uri="{BB962C8B-B14F-4D97-AF65-F5344CB8AC3E}">
        <p14:creationId xmlns:p14="http://schemas.microsoft.com/office/powerpoint/2010/main" val="140023440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FAB1D-75F3-46A7-9A47-5B34440A87C8}"/>
              </a:ext>
            </a:extLst>
          </p:cNvPr>
          <p:cNvSpPr>
            <a:spLocks noGrp="1"/>
          </p:cNvSpPr>
          <p:nvPr>
            <p:ph type="title"/>
          </p:nvPr>
        </p:nvSpPr>
        <p:spPr>
          <a:xfrm>
            <a:off x="2026800" y="2923456"/>
            <a:ext cx="20707938" cy="2979532"/>
          </a:xfrm>
        </p:spPr>
        <p:txBody>
          <a:bodyPr>
            <a:noAutofit/>
          </a:bodyPr>
          <a:lstStyle/>
          <a:p>
            <a:r>
              <a:rPr lang="da-DK" sz="11200" dirty="0"/>
              <a:t>Samlerapportering</a:t>
            </a:r>
          </a:p>
        </p:txBody>
      </p:sp>
      <p:sp>
        <p:nvSpPr>
          <p:cNvPr id="3" name="Pladsholder til indhold 2">
            <a:extLst>
              <a:ext uri="{FF2B5EF4-FFF2-40B4-BE49-F238E27FC236}">
                <a16:creationId xmlns:a16="http://schemas.microsoft.com/office/drawing/2014/main" id="{E6311B70-B855-4F28-8528-2F24ED96C3C8}"/>
              </a:ext>
            </a:extLst>
          </p:cNvPr>
          <p:cNvSpPr>
            <a:spLocks noGrp="1"/>
          </p:cNvSpPr>
          <p:nvPr>
            <p:ph idx="1"/>
          </p:nvPr>
        </p:nvSpPr>
        <p:spPr>
          <a:xfrm>
            <a:off x="2027033" y="4752000"/>
            <a:ext cx="20982194" cy="6392298"/>
          </a:xfrm>
        </p:spPr>
        <p:txBody>
          <a:bodyPr>
            <a:normAutofit/>
          </a:bodyPr>
          <a:lstStyle/>
          <a:p>
            <a:pPr marL="0" indent="0">
              <a:buNone/>
            </a:pPr>
            <a:r>
              <a:rPr lang="da-DK" sz="5400" dirty="0"/>
              <a:t>Fra 1. juli 2023 får alle i sundhedsvæsenet mulighed for at rapportere hændelser samlet som ”samlerapportering”, hvis patienten/borgeren falder, eller medicinen ikke er givet.</a:t>
            </a:r>
            <a:endParaRPr lang="da-DK" sz="2800" dirty="0"/>
          </a:p>
          <a:p>
            <a:pPr marL="0" indent="0">
              <a:buNone/>
            </a:pPr>
            <a:endParaRPr lang="da-DK" sz="4800" i="1" dirty="0"/>
          </a:p>
        </p:txBody>
      </p:sp>
    </p:spTree>
    <p:extLst>
      <p:ext uri="{BB962C8B-B14F-4D97-AF65-F5344CB8AC3E}">
        <p14:creationId xmlns:p14="http://schemas.microsoft.com/office/powerpoint/2010/main" val="30521644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04496-5506-4C8F-AD5E-0E638AF61A8B}"/>
              </a:ext>
            </a:extLst>
          </p:cNvPr>
          <p:cNvSpPr>
            <a:spLocks noGrp="1"/>
          </p:cNvSpPr>
          <p:nvPr>
            <p:ph type="title"/>
          </p:nvPr>
        </p:nvSpPr>
        <p:spPr>
          <a:xfrm>
            <a:off x="2026800" y="2917005"/>
            <a:ext cx="14279754" cy="1661080"/>
          </a:xfrm>
        </p:spPr>
        <p:txBody>
          <a:bodyPr>
            <a:noAutofit/>
          </a:bodyPr>
          <a:lstStyle/>
          <a:p>
            <a:r>
              <a:rPr lang="da-DK" dirty="0"/>
              <a:t>Hvilke hændelser?</a:t>
            </a:r>
          </a:p>
        </p:txBody>
      </p:sp>
      <p:sp>
        <p:nvSpPr>
          <p:cNvPr id="5" name="Rektangel 4">
            <a:extLst>
              <a:ext uri="{FF2B5EF4-FFF2-40B4-BE49-F238E27FC236}">
                <a16:creationId xmlns:a16="http://schemas.microsoft.com/office/drawing/2014/main" id="{8BEA7C83-0070-45F4-B479-BC38702BCA2A}"/>
              </a:ext>
            </a:extLst>
          </p:cNvPr>
          <p:cNvSpPr/>
          <p:nvPr/>
        </p:nvSpPr>
        <p:spPr>
          <a:xfrm>
            <a:off x="2054091" y="5034069"/>
            <a:ext cx="12159544" cy="765539"/>
          </a:xfrm>
          <a:prstGeom prst="rect">
            <a:avLst/>
          </a:prstGeom>
        </p:spPr>
        <p:txBody>
          <a:bodyPr>
            <a:spAutoFit/>
          </a:bodyPr>
          <a:lstStyle/>
          <a:p>
            <a:pPr marL="365357" indent="-365357" defTabSz="1826604" hangingPunct="1">
              <a:lnSpc>
                <a:spcPct val="100000"/>
              </a:lnSpc>
              <a:spcBef>
                <a:spcPts val="1795"/>
              </a:spcBef>
              <a:buSzPct val="75000"/>
              <a:buFontTx/>
              <a:buChar char="•"/>
            </a:pPr>
            <a:endParaRPr lang="da-DK" sz="4388" kern="1200" dirty="0">
              <a:solidFill>
                <a:srgbClr val="424242"/>
              </a:solidFill>
              <a:latin typeface="Cambria"/>
              <a:sym typeface="Montserrat Light"/>
            </a:endParaRPr>
          </a:p>
        </p:txBody>
      </p:sp>
      <p:sp>
        <p:nvSpPr>
          <p:cNvPr id="3" name="Ellipse 2">
            <a:extLst>
              <a:ext uri="{FF2B5EF4-FFF2-40B4-BE49-F238E27FC236}">
                <a16:creationId xmlns:a16="http://schemas.microsoft.com/office/drawing/2014/main" id="{7C4C2B62-2527-4C80-AD7D-FB399539E5E6}"/>
              </a:ext>
            </a:extLst>
          </p:cNvPr>
          <p:cNvSpPr/>
          <p:nvPr/>
        </p:nvSpPr>
        <p:spPr>
          <a:xfrm>
            <a:off x="11660020" y="5862258"/>
            <a:ext cx="6725748" cy="832526"/>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665" tIns="50665" rIns="50665" bIns="50665" numCol="1" spcCol="38100" rtlCol="0" anchor="ctr">
            <a:spAutoFit/>
          </a:bodyPr>
          <a:lstStyle/>
          <a:p>
            <a:pPr algn="ctr" defTabSz="823271">
              <a:lnSpc>
                <a:spcPct val="100000"/>
              </a:lnSpc>
            </a:pPr>
            <a:endParaRPr lang="da-DK" sz="3191" kern="1200">
              <a:solidFill>
                <a:srgbClr val="FFFFFF"/>
              </a:solidFill>
              <a:latin typeface="Cambria"/>
            </a:endParaRPr>
          </a:p>
        </p:txBody>
      </p:sp>
      <p:sp>
        <p:nvSpPr>
          <p:cNvPr id="15" name="Ellipse 14">
            <a:extLst>
              <a:ext uri="{FF2B5EF4-FFF2-40B4-BE49-F238E27FC236}">
                <a16:creationId xmlns:a16="http://schemas.microsoft.com/office/drawing/2014/main" id="{4FF8C555-C6BB-4739-A09D-B555FE64B179}"/>
              </a:ext>
            </a:extLst>
          </p:cNvPr>
          <p:cNvSpPr/>
          <p:nvPr/>
        </p:nvSpPr>
        <p:spPr>
          <a:xfrm>
            <a:off x="11888012" y="5859543"/>
            <a:ext cx="5266603" cy="832526"/>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665" tIns="50665" rIns="50665" bIns="50665" numCol="1" spcCol="38100" rtlCol="0" anchor="ctr">
            <a:spAutoFit/>
          </a:bodyPr>
          <a:lstStyle/>
          <a:p>
            <a:pPr algn="ctr" defTabSz="823271">
              <a:lnSpc>
                <a:spcPct val="100000"/>
              </a:lnSpc>
            </a:pPr>
            <a:endParaRPr lang="da-DK" sz="3191" kern="1200">
              <a:solidFill>
                <a:srgbClr val="FFFFFF"/>
              </a:solidFill>
              <a:latin typeface="Cambria"/>
            </a:endParaRPr>
          </a:p>
        </p:txBody>
      </p:sp>
      <p:sp>
        <p:nvSpPr>
          <p:cNvPr id="22" name="Pil: venstre 21">
            <a:extLst>
              <a:ext uri="{FF2B5EF4-FFF2-40B4-BE49-F238E27FC236}">
                <a16:creationId xmlns:a16="http://schemas.microsoft.com/office/drawing/2014/main" id="{344EB46B-70DC-4AB8-8622-77A72B68DE01}"/>
              </a:ext>
            </a:extLst>
          </p:cNvPr>
          <p:cNvSpPr/>
          <p:nvPr/>
        </p:nvSpPr>
        <p:spPr>
          <a:xfrm>
            <a:off x="18242961" y="5536181"/>
            <a:ext cx="1943941" cy="693452"/>
          </a:xfrm>
          <a:prstGeom prst="leftArrow">
            <a:avLst>
              <a:gd name="adj1" fmla="val 7885"/>
              <a:gd name="adj2" fmla="val 5000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665" tIns="50665" rIns="50665" bIns="50665" numCol="1" spcCol="38100" rtlCol="0" anchor="ctr">
            <a:spAutoFit/>
          </a:bodyPr>
          <a:lstStyle/>
          <a:p>
            <a:pPr algn="ctr" defTabSz="823271">
              <a:lnSpc>
                <a:spcPct val="100000"/>
              </a:lnSpc>
            </a:pPr>
            <a:endParaRPr lang="da-DK" sz="3191" kern="1200">
              <a:solidFill>
                <a:srgbClr val="FFFFFF"/>
              </a:solidFill>
              <a:latin typeface="Cambria"/>
            </a:endParaRPr>
          </a:p>
        </p:txBody>
      </p:sp>
      <p:sp>
        <p:nvSpPr>
          <p:cNvPr id="10" name="Pil: venstre 9">
            <a:extLst>
              <a:ext uri="{FF2B5EF4-FFF2-40B4-BE49-F238E27FC236}">
                <a16:creationId xmlns:a16="http://schemas.microsoft.com/office/drawing/2014/main" id="{FF8C40B1-66A3-4451-8022-E9849C33D132}"/>
              </a:ext>
            </a:extLst>
          </p:cNvPr>
          <p:cNvSpPr/>
          <p:nvPr/>
        </p:nvSpPr>
        <p:spPr>
          <a:xfrm>
            <a:off x="18242960" y="6280748"/>
            <a:ext cx="1943941" cy="693452"/>
          </a:xfrm>
          <a:prstGeom prst="leftArrow">
            <a:avLst>
              <a:gd name="adj1" fmla="val 7885"/>
              <a:gd name="adj2" fmla="val 5000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665" tIns="50665" rIns="50665" bIns="50665" numCol="1" spcCol="38100" rtlCol="0" anchor="ctr">
            <a:spAutoFit/>
          </a:bodyPr>
          <a:lstStyle/>
          <a:p>
            <a:pPr algn="ctr" defTabSz="823271">
              <a:lnSpc>
                <a:spcPct val="100000"/>
              </a:lnSpc>
            </a:pPr>
            <a:endParaRPr lang="da-DK" sz="3191" kern="1200">
              <a:solidFill>
                <a:srgbClr val="FFFFFF"/>
              </a:solidFill>
              <a:latin typeface="Cambria"/>
            </a:endParaRPr>
          </a:p>
        </p:txBody>
      </p:sp>
      <p:sp>
        <p:nvSpPr>
          <p:cNvPr id="11" name="Pil: venstre 10">
            <a:extLst>
              <a:ext uri="{FF2B5EF4-FFF2-40B4-BE49-F238E27FC236}">
                <a16:creationId xmlns:a16="http://schemas.microsoft.com/office/drawing/2014/main" id="{0CB33039-15E0-401B-95A7-341B95F4EF8B}"/>
              </a:ext>
            </a:extLst>
          </p:cNvPr>
          <p:cNvSpPr/>
          <p:nvPr/>
        </p:nvSpPr>
        <p:spPr>
          <a:xfrm>
            <a:off x="18385768" y="8312408"/>
            <a:ext cx="1943941" cy="693452"/>
          </a:xfrm>
          <a:prstGeom prst="leftArrow">
            <a:avLst>
              <a:gd name="adj1" fmla="val 7885"/>
              <a:gd name="adj2" fmla="val 5000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665" tIns="50665" rIns="50665" bIns="50665" numCol="1" spcCol="38100" rtlCol="0" anchor="ctr">
            <a:spAutoFit/>
          </a:bodyPr>
          <a:lstStyle/>
          <a:p>
            <a:pPr algn="ctr" defTabSz="823271">
              <a:lnSpc>
                <a:spcPct val="100000"/>
              </a:lnSpc>
            </a:pPr>
            <a:endParaRPr lang="da-DK" sz="3191" kern="1200">
              <a:solidFill>
                <a:srgbClr val="FFFFFF"/>
              </a:solidFill>
              <a:latin typeface="Cambria"/>
            </a:endParaRPr>
          </a:p>
        </p:txBody>
      </p:sp>
      <p:pic>
        <p:nvPicPr>
          <p:cNvPr id="8" name="Pladsholder til indhold 7">
            <a:extLst>
              <a:ext uri="{FF2B5EF4-FFF2-40B4-BE49-F238E27FC236}">
                <a16:creationId xmlns:a16="http://schemas.microsoft.com/office/drawing/2014/main" id="{1B9AC8DC-9D71-44DF-90DD-5651E5E0FC7F}"/>
              </a:ext>
            </a:extLst>
          </p:cNvPr>
          <p:cNvPicPr>
            <a:picLocks noGrp="1" noChangeAspect="1"/>
          </p:cNvPicPr>
          <p:nvPr>
            <p:ph idx="1"/>
          </p:nvPr>
        </p:nvPicPr>
        <p:blipFill>
          <a:blip r:embed="rId3"/>
          <a:stretch>
            <a:fillRect/>
          </a:stretch>
        </p:blipFill>
        <p:spPr>
          <a:xfrm>
            <a:off x="2029841" y="4752000"/>
            <a:ext cx="15492094" cy="7853742"/>
          </a:xfrm>
          <a:prstGeom prst="rect">
            <a:avLst/>
          </a:prstGeom>
        </p:spPr>
      </p:pic>
    </p:spTree>
    <p:extLst>
      <p:ext uri="{BB962C8B-B14F-4D97-AF65-F5344CB8AC3E}">
        <p14:creationId xmlns:p14="http://schemas.microsoft.com/office/powerpoint/2010/main" val="38071962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B16A6-10A3-4553-93FD-64168FC1B2CF}"/>
              </a:ext>
            </a:extLst>
          </p:cNvPr>
          <p:cNvSpPr>
            <a:spLocks noGrp="1"/>
          </p:cNvSpPr>
          <p:nvPr>
            <p:ph type="title"/>
          </p:nvPr>
        </p:nvSpPr>
        <p:spPr>
          <a:xfrm>
            <a:off x="2027035" y="2906487"/>
            <a:ext cx="18360498" cy="1665514"/>
          </a:xfrm>
        </p:spPr>
        <p:txBody>
          <a:bodyPr>
            <a:noAutofit/>
          </a:bodyPr>
          <a:lstStyle/>
          <a:p>
            <a:r>
              <a:rPr lang="da-DK" sz="8800" dirty="0"/>
              <a:t>Materialer om samlerapportering</a:t>
            </a:r>
          </a:p>
        </p:txBody>
      </p:sp>
      <p:sp>
        <p:nvSpPr>
          <p:cNvPr id="3" name="Pladsholder til indhold 2">
            <a:extLst>
              <a:ext uri="{FF2B5EF4-FFF2-40B4-BE49-F238E27FC236}">
                <a16:creationId xmlns:a16="http://schemas.microsoft.com/office/drawing/2014/main" id="{34E83274-DBDE-4D68-8D20-33A04529D418}"/>
              </a:ext>
            </a:extLst>
          </p:cNvPr>
          <p:cNvSpPr>
            <a:spLocks noGrp="1"/>
          </p:cNvSpPr>
          <p:nvPr>
            <p:ph idx="1"/>
          </p:nvPr>
        </p:nvSpPr>
        <p:spPr/>
        <p:txBody>
          <a:bodyPr>
            <a:normAutofit/>
          </a:bodyPr>
          <a:lstStyle/>
          <a:p>
            <a:pPr marL="0" indent="0">
              <a:buNone/>
            </a:pPr>
            <a:r>
              <a:rPr lang="da-DK" sz="5585" dirty="0">
                <a:solidFill>
                  <a:srgbClr val="110707"/>
                </a:solidFill>
              </a:rPr>
              <a:t>På</a:t>
            </a:r>
            <a:r>
              <a:rPr lang="da-DK" sz="5585" dirty="0"/>
              <a:t> </a:t>
            </a:r>
            <a:r>
              <a:rPr lang="da-DK" sz="5585" dirty="0">
                <a:hlinkClick r:id="rId3"/>
              </a:rPr>
              <a:t>stps.dk </a:t>
            </a:r>
            <a:r>
              <a:rPr lang="da-DK" sz="5585" dirty="0">
                <a:solidFill>
                  <a:srgbClr val="110707"/>
                </a:solidFill>
              </a:rPr>
              <a:t>er der:</a:t>
            </a:r>
          </a:p>
          <a:p>
            <a:r>
              <a:rPr lang="da-DK" sz="5585" dirty="0">
                <a:solidFill>
                  <a:srgbClr val="110707"/>
                </a:solidFill>
              </a:rPr>
              <a:t>Informationsfilm</a:t>
            </a:r>
          </a:p>
          <a:p>
            <a:r>
              <a:rPr lang="da-DK" sz="5585" dirty="0">
                <a:solidFill>
                  <a:srgbClr val="110707"/>
                </a:solidFill>
              </a:rPr>
              <a:t>Pjecer </a:t>
            </a:r>
          </a:p>
          <a:p>
            <a:r>
              <a:rPr lang="da-DK" sz="5585" dirty="0">
                <a:solidFill>
                  <a:srgbClr val="110707"/>
                </a:solidFill>
              </a:rPr>
              <a:t>Registreringsskemaer</a:t>
            </a:r>
          </a:p>
        </p:txBody>
      </p:sp>
      <p:pic>
        <p:nvPicPr>
          <p:cNvPr id="4" name="Billede 3">
            <a:extLst>
              <a:ext uri="{FF2B5EF4-FFF2-40B4-BE49-F238E27FC236}">
                <a16:creationId xmlns:a16="http://schemas.microsoft.com/office/drawing/2014/main" id="{B807FC36-1E53-44B1-86F4-80A0F82D29B4}"/>
              </a:ext>
            </a:extLst>
          </p:cNvPr>
          <p:cNvPicPr>
            <a:picLocks noChangeAspect="1"/>
          </p:cNvPicPr>
          <p:nvPr/>
        </p:nvPicPr>
        <p:blipFill>
          <a:blip r:embed="rId4"/>
          <a:stretch>
            <a:fillRect/>
          </a:stretch>
        </p:blipFill>
        <p:spPr>
          <a:xfrm>
            <a:off x="12810617" y="5392351"/>
            <a:ext cx="7576916" cy="4977857"/>
          </a:xfrm>
          <a:prstGeom prst="rect">
            <a:avLst/>
          </a:prstGeom>
        </p:spPr>
      </p:pic>
    </p:spTree>
    <p:extLst>
      <p:ext uri="{BB962C8B-B14F-4D97-AF65-F5344CB8AC3E}">
        <p14:creationId xmlns:p14="http://schemas.microsoft.com/office/powerpoint/2010/main" val="21145424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CC279-6DEB-40A4-9A0A-54C9B4E6919B}"/>
              </a:ext>
            </a:extLst>
          </p:cNvPr>
          <p:cNvSpPr>
            <a:spLocks noGrp="1"/>
          </p:cNvSpPr>
          <p:nvPr>
            <p:ph type="title"/>
          </p:nvPr>
        </p:nvSpPr>
        <p:spPr>
          <a:xfrm>
            <a:off x="2027031" y="2906486"/>
            <a:ext cx="20982194" cy="1665514"/>
          </a:xfrm>
        </p:spPr>
        <p:txBody>
          <a:bodyPr>
            <a:normAutofit/>
          </a:bodyPr>
          <a:lstStyle/>
          <a:p>
            <a:r>
              <a:rPr lang="da-DK" dirty="0"/>
              <a:t>Nyt i sagsbehandlingen</a:t>
            </a:r>
          </a:p>
        </p:txBody>
      </p:sp>
      <p:sp>
        <p:nvSpPr>
          <p:cNvPr id="3" name="Pladsholder til indhold 2">
            <a:extLst>
              <a:ext uri="{FF2B5EF4-FFF2-40B4-BE49-F238E27FC236}">
                <a16:creationId xmlns:a16="http://schemas.microsoft.com/office/drawing/2014/main" id="{614440DF-0186-4707-8273-AEB307E70BE0}"/>
              </a:ext>
            </a:extLst>
          </p:cNvPr>
          <p:cNvSpPr>
            <a:spLocks noGrp="1"/>
          </p:cNvSpPr>
          <p:nvPr>
            <p:ph idx="1"/>
          </p:nvPr>
        </p:nvSpPr>
        <p:spPr>
          <a:xfrm>
            <a:off x="2027031" y="4752000"/>
            <a:ext cx="20982194" cy="5970444"/>
          </a:xfrm>
        </p:spPr>
        <p:txBody>
          <a:bodyPr/>
          <a:lstStyle/>
          <a:p>
            <a:pPr marL="455517" indent="-457200" defTabSz="823312">
              <a:spcBef>
                <a:spcPts val="1795"/>
              </a:spcBef>
              <a:buClr>
                <a:srgbClr val="4672FA"/>
              </a:buClr>
              <a:buFont typeface="Arial" panose="020B0604020202020204" pitchFamily="34" charset="0"/>
              <a:buChar char="•"/>
            </a:pPr>
            <a:r>
              <a:rPr lang="da-DK" sz="4800" dirty="0"/>
              <a:t>Vurdering og bekræftelse af konsekvens og samlede alvorlighed</a:t>
            </a:r>
          </a:p>
          <a:p>
            <a:pPr marL="455517" indent="-457200" defTabSz="823312">
              <a:spcBef>
                <a:spcPts val="1795"/>
              </a:spcBef>
              <a:buClr>
                <a:srgbClr val="4672FA"/>
              </a:buClr>
              <a:buFont typeface="Arial" panose="020B0604020202020204" pitchFamily="34" charset="0"/>
              <a:buChar char="•"/>
            </a:pPr>
            <a:r>
              <a:rPr lang="da-DK" sz="4800" dirty="0"/>
              <a:t>Rapportering og sagsbehandling af samlerapporter</a:t>
            </a:r>
          </a:p>
          <a:p>
            <a:pPr marL="455517" indent="-457200" defTabSz="823312">
              <a:spcBef>
                <a:spcPts val="1795"/>
              </a:spcBef>
              <a:buClr>
                <a:srgbClr val="4672FA"/>
              </a:buClr>
              <a:buFont typeface="Arial" panose="020B0604020202020204" pitchFamily="34" charset="0"/>
              <a:buChar char="•"/>
            </a:pPr>
            <a:r>
              <a:rPr lang="da-DK" sz="4800" dirty="0"/>
              <a:t>Udtræk af data fra DPSD</a:t>
            </a:r>
          </a:p>
          <a:p>
            <a:pPr marL="455517" indent="-457200" defTabSz="823312">
              <a:spcBef>
                <a:spcPts val="1795"/>
              </a:spcBef>
              <a:buClr>
                <a:srgbClr val="4672FA"/>
              </a:buClr>
              <a:buFont typeface="Arial" panose="020B0604020202020204" pitchFamily="34" charset="0"/>
              <a:buChar char="•"/>
            </a:pPr>
            <a:r>
              <a:rPr lang="da-DK" sz="4800" dirty="0"/>
              <a:t>Informationsmaterialer</a:t>
            </a:r>
          </a:p>
          <a:p>
            <a:endParaRPr lang="da-DK" dirty="0"/>
          </a:p>
        </p:txBody>
      </p:sp>
    </p:spTree>
    <p:extLst>
      <p:ext uri="{BB962C8B-B14F-4D97-AF65-F5344CB8AC3E}">
        <p14:creationId xmlns:p14="http://schemas.microsoft.com/office/powerpoint/2010/main" val="35159841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DEF42E3-AB73-4897-85FC-7891D20ABB13}"/>
              </a:ext>
            </a:extLst>
          </p:cNvPr>
          <p:cNvSpPr>
            <a:spLocks noGrp="1"/>
          </p:cNvSpPr>
          <p:nvPr>
            <p:ph idx="1"/>
          </p:nvPr>
        </p:nvSpPr>
        <p:spPr>
          <a:xfrm>
            <a:off x="2027031" y="4410044"/>
            <a:ext cx="18904416" cy="1606380"/>
          </a:xfrm>
        </p:spPr>
        <p:txBody>
          <a:bodyPr>
            <a:normAutofit/>
          </a:bodyPr>
          <a:lstStyle/>
          <a:p>
            <a:pPr marL="0" lvl="0" indent="0" defTabSz="914400" rtl="0">
              <a:lnSpc>
                <a:spcPct val="90000"/>
              </a:lnSpc>
              <a:spcBef>
                <a:spcPts val="1000"/>
              </a:spcBef>
              <a:buClrTx/>
              <a:buSzTx/>
              <a:buNone/>
            </a:pPr>
            <a:r>
              <a:rPr lang="da-DK" sz="4400" kern="1200" dirty="0">
                <a:solidFill>
                  <a:prstClr val="black"/>
                </a:solidFill>
                <a:latin typeface="Arial" panose="020B0604020202020204" pitchFamily="34" charset="0"/>
                <a:cs typeface="Arial" panose="020B0604020202020204" pitchFamily="34" charset="0"/>
              </a:rPr>
              <a:t>Du kan i sagsbehandlermodulet se rapportørens valg af ”faktisk konsekvens”, ”mulig konsekvens” </a:t>
            </a:r>
            <a:r>
              <a:rPr lang="da-DK" sz="4400" kern="1200" dirty="0">
                <a:solidFill>
                  <a:srgbClr val="212121"/>
                </a:solidFill>
                <a:latin typeface="Arial" panose="020B0604020202020204" pitchFamily="34" charset="0"/>
                <a:cs typeface="Arial" panose="020B0604020202020204" pitchFamily="34" charset="0"/>
              </a:rPr>
              <a:t>og ”samlet alvorlighedskategori”. </a:t>
            </a:r>
          </a:p>
        </p:txBody>
      </p:sp>
      <p:sp>
        <p:nvSpPr>
          <p:cNvPr id="7" name="Titel 1">
            <a:extLst>
              <a:ext uri="{FF2B5EF4-FFF2-40B4-BE49-F238E27FC236}">
                <a16:creationId xmlns:a16="http://schemas.microsoft.com/office/drawing/2014/main" id="{8F0A31BF-FF07-46E6-8E30-9DF8BECE0FCD}"/>
              </a:ext>
            </a:extLst>
          </p:cNvPr>
          <p:cNvSpPr>
            <a:spLocks noGrp="1"/>
          </p:cNvSpPr>
          <p:nvPr>
            <p:ph type="title"/>
          </p:nvPr>
        </p:nvSpPr>
        <p:spPr>
          <a:xfrm>
            <a:off x="2027030" y="2905200"/>
            <a:ext cx="19379308" cy="1840591"/>
          </a:xfrm>
        </p:spPr>
        <p:txBody>
          <a:bodyPr>
            <a:noAutofit/>
          </a:bodyPr>
          <a:lstStyle/>
          <a:p>
            <a:r>
              <a:rPr lang="da-DK" dirty="0"/>
              <a:t>Hændelsens konsekvenser</a:t>
            </a:r>
          </a:p>
        </p:txBody>
      </p:sp>
      <p:pic>
        <p:nvPicPr>
          <p:cNvPr id="8" name="Billede 7">
            <a:extLst>
              <a:ext uri="{FF2B5EF4-FFF2-40B4-BE49-F238E27FC236}">
                <a16:creationId xmlns:a16="http://schemas.microsoft.com/office/drawing/2014/main" id="{2A8CE994-38B4-4149-B1C9-8C585EC53A75}"/>
              </a:ext>
            </a:extLst>
          </p:cNvPr>
          <p:cNvPicPr>
            <a:picLocks noChangeAspect="1"/>
          </p:cNvPicPr>
          <p:nvPr/>
        </p:nvPicPr>
        <p:blipFill>
          <a:blip r:embed="rId3"/>
          <a:stretch>
            <a:fillRect/>
          </a:stretch>
        </p:blipFill>
        <p:spPr>
          <a:xfrm>
            <a:off x="2027031" y="6016424"/>
            <a:ext cx="11563942" cy="7404857"/>
          </a:xfrm>
          <a:prstGeom prst="rect">
            <a:avLst/>
          </a:prstGeom>
        </p:spPr>
      </p:pic>
    </p:spTree>
    <p:extLst>
      <p:ext uri="{BB962C8B-B14F-4D97-AF65-F5344CB8AC3E}">
        <p14:creationId xmlns:p14="http://schemas.microsoft.com/office/powerpoint/2010/main" val="42421682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DEF42E3-AB73-4897-85FC-7891D20ABB13}"/>
              </a:ext>
            </a:extLst>
          </p:cNvPr>
          <p:cNvSpPr>
            <a:spLocks noGrp="1"/>
          </p:cNvSpPr>
          <p:nvPr>
            <p:ph idx="1"/>
          </p:nvPr>
        </p:nvSpPr>
        <p:spPr>
          <a:xfrm>
            <a:off x="2027030" y="4705200"/>
            <a:ext cx="20329940" cy="1933291"/>
          </a:xfrm>
        </p:spPr>
        <p:txBody>
          <a:bodyPr>
            <a:normAutofit/>
          </a:bodyPr>
          <a:lstStyle/>
          <a:p>
            <a:pPr marL="0" lvl="0" indent="0" defTabSz="914400" rtl="0">
              <a:lnSpc>
                <a:spcPct val="90000"/>
              </a:lnSpc>
              <a:spcBef>
                <a:spcPts val="1000"/>
              </a:spcBef>
              <a:buClrTx/>
              <a:buSzTx/>
              <a:buNone/>
            </a:pPr>
            <a:r>
              <a:rPr lang="da-DK" sz="3200" kern="1200" dirty="0">
                <a:solidFill>
                  <a:prstClr val="black"/>
                </a:solidFill>
                <a:cs typeface="Arial" panose="020B0604020202020204" pitchFamily="34" charset="0"/>
              </a:rPr>
              <a:t>Du skal ud fra hændelsesbeskrivelsen og analysen </a:t>
            </a:r>
            <a:r>
              <a:rPr lang="da-DK" sz="3200" b="1" kern="1200" dirty="0">
                <a:solidFill>
                  <a:prstClr val="black"/>
                </a:solidFill>
                <a:cs typeface="Arial" panose="020B0604020202020204" pitchFamily="34" charset="0"/>
              </a:rPr>
              <a:t>vurdere og evt. ændre rapportørens angivelse af den faktiske konsekvens og mulig</a:t>
            </a:r>
            <a:r>
              <a:rPr lang="da-DK" sz="3200" b="1" strike="sngStrike" kern="1200" dirty="0">
                <a:solidFill>
                  <a:prstClr val="black"/>
                </a:solidFill>
                <a:cs typeface="Arial" panose="020B0604020202020204" pitchFamily="34" charset="0"/>
              </a:rPr>
              <a:t>e</a:t>
            </a:r>
            <a:r>
              <a:rPr lang="da-DK" sz="3200" b="1" kern="1200" dirty="0">
                <a:solidFill>
                  <a:prstClr val="black"/>
                </a:solidFill>
                <a:cs typeface="Arial" panose="020B0604020202020204" pitchFamily="34" charset="0"/>
              </a:rPr>
              <a:t> konsekvens.</a:t>
            </a:r>
          </a:p>
          <a:p>
            <a:pPr marL="0" indent="0" defTabSz="914400" rtl="0">
              <a:lnSpc>
                <a:spcPct val="90000"/>
              </a:lnSpc>
              <a:spcBef>
                <a:spcPts val="1000"/>
              </a:spcBef>
              <a:buClrTx/>
              <a:buSzTx/>
              <a:buNone/>
            </a:pPr>
            <a:r>
              <a:rPr lang="da-DK" sz="3200" b="1" kern="1200" dirty="0">
                <a:solidFill>
                  <a:prstClr val="black"/>
                </a:solidFill>
                <a:cs typeface="Arial" panose="020B0604020202020204" pitchFamily="34" charset="0"/>
              </a:rPr>
              <a:t>Hvis den samlede patientsikkerhedsrisiko ændres, skal du bekræfte den.</a:t>
            </a:r>
          </a:p>
          <a:p>
            <a:endParaRPr lang="da-DK" sz="3200" dirty="0"/>
          </a:p>
        </p:txBody>
      </p:sp>
      <p:sp>
        <p:nvSpPr>
          <p:cNvPr id="10" name="Titel 1">
            <a:extLst>
              <a:ext uri="{FF2B5EF4-FFF2-40B4-BE49-F238E27FC236}">
                <a16:creationId xmlns:a16="http://schemas.microsoft.com/office/drawing/2014/main" id="{C55A8464-ADEF-454D-9D75-0002F4F1CE41}"/>
              </a:ext>
            </a:extLst>
          </p:cNvPr>
          <p:cNvSpPr>
            <a:spLocks noGrp="1"/>
          </p:cNvSpPr>
          <p:nvPr>
            <p:ph type="title"/>
          </p:nvPr>
        </p:nvSpPr>
        <p:spPr>
          <a:xfrm>
            <a:off x="2027030" y="3265200"/>
            <a:ext cx="19379308" cy="1840591"/>
          </a:xfrm>
        </p:spPr>
        <p:txBody>
          <a:bodyPr>
            <a:noAutofit/>
          </a:bodyPr>
          <a:lstStyle/>
          <a:p>
            <a:r>
              <a:rPr lang="da-DK" dirty="0"/>
              <a:t>Hændelsens konsekvenser</a:t>
            </a:r>
          </a:p>
        </p:txBody>
      </p:sp>
      <p:pic>
        <p:nvPicPr>
          <p:cNvPr id="12" name="Billede 11">
            <a:extLst>
              <a:ext uri="{FF2B5EF4-FFF2-40B4-BE49-F238E27FC236}">
                <a16:creationId xmlns:a16="http://schemas.microsoft.com/office/drawing/2014/main" id="{6AAF45CB-BB8F-40F0-B630-3E04FA3B579F}"/>
              </a:ext>
            </a:extLst>
          </p:cNvPr>
          <p:cNvPicPr>
            <a:picLocks noChangeAspect="1"/>
          </p:cNvPicPr>
          <p:nvPr/>
        </p:nvPicPr>
        <p:blipFill>
          <a:blip r:embed="rId3"/>
          <a:stretch>
            <a:fillRect/>
          </a:stretch>
        </p:blipFill>
        <p:spPr>
          <a:xfrm>
            <a:off x="2027030" y="6638491"/>
            <a:ext cx="14363519" cy="5830399"/>
          </a:xfrm>
          <a:prstGeom prst="rect">
            <a:avLst/>
          </a:prstGeom>
        </p:spPr>
      </p:pic>
      <p:cxnSp>
        <p:nvCxnSpPr>
          <p:cNvPr id="14" name="Lige pilforbindelse 13">
            <a:extLst>
              <a:ext uri="{FF2B5EF4-FFF2-40B4-BE49-F238E27FC236}">
                <a16:creationId xmlns:a16="http://schemas.microsoft.com/office/drawing/2014/main" id="{EF141A34-567A-4A82-A53B-45B730A71C20}"/>
              </a:ext>
            </a:extLst>
          </p:cNvPr>
          <p:cNvCxnSpPr/>
          <p:nvPr/>
        </p:nvCxnSpPr>
        <p:spPr>
          <a:xfrm flipH="1">
            <a:off x="11716684" y="6494585"/>
            <a:ext cx="9988061" cy="5414901"/>
          </a:xfrm>
          <a:prstGeom prst="straightConnector1">
            <a:avLst/>
          </a:prstGeom>
          <a:noFill/>
          <a:ln w="66675" cap="flat">
            <a:solidFill>
              <a:srgbClr val="3254A0"/>
            </a:solidFill>
            <a:prstDash val="solid"/>
            <a:miter lim="400000"/>
            <a:tailEnd type="triangl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522675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09558-212C-440B-9249-54AF3F704879}"/>
              </a:ext>
            </a:extLst>
          </p:cNvPr>
          <p:cNvSpPr>
            <a:spLocks noGrp="1"/>
          </p:cNvSpPr>
          <p:nvPr>
            <p:ph type="title"/>
          </p:nvPr>
        </p:nvSpPr>
        <p:spPr>
          <a:xfrm>
            <a:off x="2027033" y="2905200"/>
            <a:ext cx="14039850" cy="1623374"/>
          </a:xfrm>
        </p:spPr>
        <p:txBody>
          <a:bodyPr>
            <a:noAutofit/>
          </a:bodyPr>
          <a:lstStyle/>
          <a:p>
            <a:r>
              <a:rPr lang="da-DK" dirty="0"/>
              <a:t>Samlerapportering</a:t>
            </a:r>
          </a:p>
        </p:txBody>
      </p:sp>
      <p:pic>
        <p:nvPicPr>
          <p:cNvPr id="4" name="Pladsholder til indhold 3">
            <a:extLst>
              <a:ext uri="{FF2B5EF4-FFF2-40B4-BE49-F238E27FC236}">
                <a16:creationId xmlns:a16="http://schemas.microsoft.com/office/drawing/2014/main" id="{F69C18D8-52FE-43FB-81DE-FCD8714D6124}"/>
              </a:ext>
            </a:extLst>
          </p:cNvPr>
          <p:cNvPicPr>
            <a:picLocks noGrp="1" noChangeAspect="1"/>
          </p:cNvPicPr>
          <p:nvPr>
            <p:ph idx="1"/>
          </p:nvPr>
        </p:nvPicPr>
        <p:blipFill rotWithShape="1">
          <a:blip r:embed="rId3"/>
          <a:srcRect r="28930" b="14145"/>
          <a:stretch/>
        </p:blipFill>
        <p:spPr>
          <a:xfrm>
            <a:off x="10140219" y="4615509"/>
            <a:ext cx="13718187" cy="8645731"/>
          </a:xfrm>
          <a:prstGeom prst="rect">
            <a:avLst/>
          </a:prstGeom>
        </p:spPr>
      </p:pic>
      <p:pic>
        <p:nvPicPr>
          <p:cNvPr id="6" name="Billede 5">
            <a:extLst>
              <a:ext uri="{FF2B5EF4-FFF2-40B4-BE49-F238E27FC236}">
                <a16:creationId xmlns:a16="http://schemas.microsoft.com/office/drawing/2014/main" id="{D981CFCD-E565-42FA-8673-715953DCCCFC}"/>
              </a:ext>
            </a:extLst>
          </p:cNvPr>
          <p:cNvPicPr>
            <a:picLocks noChangeAspect="1"/>
          </p:cNvPicPr>
          <p:nvPr/>
        </p:nvPicPr>
        <p:blipFill>
          <a:blip r:embed="rId4"/>
          <a:stretch>
            <a:fillRect/>
          </a:stretch>
        </p:blipFill>
        <p:spPr>
          <a:xfrm>
            <a:off x="2027033" y="4620385"/>
            <a:ext cx="8296698" cy="6629290"/>
          </a:xfrm>
          <a:prstGeom prst="rect">
            <a:avLst/>
          </a:prstGeom>
        </p:spPr>
      </p:pic>
      <p:sp>
        <p:nvSpPr>
          <p:cNvPr id="7" name="Ellipse 6">
            <a:extLst>
              <a:ext uri="{FF2B5EF4-FFF2-40B4-BE49-F238E27FC236}">
                <a16:creationId xmlns:a16="http://schemas.microsoft.com/office/drawing/2014/main" id="{F550D660-C2ED-4D4E-9AC6-D8C0EC0F8E9B}"/>
              </a:ext>
            </a:extLst>
          </p:cNvPr>
          <p:cNvSpPr/>
          <p:nvPr/>
        </p:nvSpPr>
        <p:spPr>
          <a:xfrm>
            <a:off x="6002215" y="5509846"/>
            <a:ext cx="3938954" cy="2696308"/>
          </a:xfrm>
          <a:prstGeom prst="ellipse">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9" name="Lige forbindelse 8">
            <a:extLst>
              <a:ext uri="{FF2B5EF4-FFF2-40B4-BE49-F238E27FC236}">
                <a16:creationId xmlns:a16="http://schemas.microsoft.com/office/drawing/2014/main" id="{01185FAC-7FC8-4BDA-B242-C9DFC0D06F68}"/>
              </a:ext>
            </a:extLst>
          </p:cNvPr>
          <p:cNvCxnSpPr/>
          <p:nvPr/>
        </p:nvCxnSpPr>
        <p:spPr>
          <a:xfrm>
            <a:off x="9671296" y="13348176"/>
            <a:ext cx="13718187"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815848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AAD5FBF-AEFF-4AEB-BF58-2383A68825C8}"/>
              </a:ext>
            </a:extLst>
          </p:cNvPr>
          <p:cNvSpPr txBox="1"/>
          <p:nvPr/>
        </p:nvSpPr>
        <p:spPr>
          <a:xfrm>
            <a:off x="2026799" y="9261888"/>
            <a:ext cx="21100439" cy="398518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da-DK" sz="2400" b="0" i="0" u="none" strike="noStrike" cap="none" spc="0" normalizeH="0" baseline="0" dirty="0">
              <a:ln>
                <a:noFill/>
              </a:ln>
              <a:solidFill>
                <a:srgbClr val="424242"/>
              </a:solidFill>
              <a:effectLst/>
              <a:uFillTx/>
              <a:ea typeface="Roboto Slab" pitchFamily="2" charset="0"/>
              <a:sym typeface="Helvetica Light"/>
            </a:endParaRPr>
          </a:p>
        </p:txBody>
      </p:sp>
      <p:sp>
        <p:nvSpPr>
          <p:cNvPr id="3" name="Tekstfelt 2">
            <a:extLst>
              <a:ext uri="{FF2B5EF4-FFF2-40B4-BE49-F238E27FC236}">
                <a16:creationId xmlns:a16="http://schemas.microsoft.com/office/drawing/2014/main" id="{A9C46AB5-E97E-414E-BA39-B76C00C8A326}"/>
              </a:ext>
            </a:extLst>
          </p:cNvPr>
          <p:cNvSpPr txBox="1"/>
          <p:nvPr/>
        </p:nvSpPr>
        <p:spPr>
          <a:xfrm>
            <a:off x="12331379" y="4711211"/>
            <a:ext cx="10795859" cy="415356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da-DK" sz="2400" b="0" i="0" u="none" strike="noStrike" cap="none" spc="0" normalizeH="0" baseline="0" dirty="0">
              <a:ln>
                <a:noFill/>
              </a:ln>
              <a:solidFill>
                <a:srgbClr val="424242"/>
              </a:solidFill>
              <a:effectLst/>
              <a:uFillTx/>
              <a:ea typeface="Roboto Slab" pitchFamily="2" charset="0"/>
              <a:sym typeface="Helvetica Light"/>
            </a:endParaRPr>
          </a:p>
        </p:txBody>
      </p:sp>
      <p:sp>
        <p:nvSpPr>
          <p:cNvPr id="2" name="Titel 1">
            <a:extLst>
              <a:ext uri="{FF2B5EF4-FFF2-40B4-BE49-F238E27FC236}">
                <a16:creationId xmlns:a16="http://schemas.microsoft.com/office/drawing/2014/main" id="{B10E9270-2A6E-45A0-A297-08A4EFDBE190}"/>
              </a:ext>
            </a:extLst>
          </p:cNvPr>
          <p:cNvSpPr>
            <a:spLocks noGrp="1"/>
          </p:cNvSpPr>
          <p:nvPr>
            <p:ph type="title"/>
          </p:nvPr>
        </p:nvSpPr>
        <p:spPr>
          <a:xfrm>
            <a:off x="2026800" y="2905200"/>
            <a:ext cx="19742170" cy="1946022"/>
          </a:xfrm>
        </p:spPr>
        <p:txBody>
          <a:bodyPr>
            <a:noAutofit/>
          </a:bodyPr>
          <a:lstStyle/>
          <a:p>
            <a:r>
              <a:rPr lang="da-DK" dirty="0"/>
              <a:t>Samlerapportering</a:t>
            </a:r>
          </a:p>
        </p:txBody>
      </p:sp>
      <p:sp>
        <p:nvSpPr>
          <p:cNvPr id="6" name="Tekstfelt 5">
            <a:extLst>
              <a:ext uri="{FF2B5EF4-FFF2-40B4-BE49-F238E27FC236}">
                <a16:creationId xmlns:a16="http://schemas.microsoft.com/office/drawing/2014/main" id="{7C00FFA1-2496-40DE-B8FC-33CF77BBE75D}"/>
              </a:ext>
            </a:extLst>
          </p:cNvPr>
          <p:cNvSpPr txBox="1"/>
          <p:nvPr/>
        </p:nvSpPr>
        <p:spPr>
          <a:xfrm>
            <a:off x="12927326" y="5449104"/>
            <a:ext cx="9603964" cy="242063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330" tIns="101330" rIns="101330" bIns="101330" numCol="1" spcCol="38100" rtlCol="0" anchor="ctr">
            <a:spAutoFit/>
          </a:bodyPr>
          <a:lstStyle/>
          <a:p>
            <a:pPr defTabSz="1646625"/>
            <a:r>
              <a:rPr lang="da-DK" sz="4000" dirty="0">
                <a:solidFill>
                  <a:srgbClr val="424242"/>
                </a:solidFill>
                <a:ea typeface="Roboto Slab" pitchFamily="2" charset="0"/>
              </a:rPr>
              <a:t>Vedhæft aldrig filer med personhenførbare informationer. Når samlerapporten afsluttes, </a:t>
            </a:r>
            <a:r>
              <a:rPr lang="da-DK" sz="4000" b="1" dirty="0">
                <a:solidFill>
                  <a:srgbClr val="424242"/>
                </a:solidFill>
                <a:ea typeface="Roboto Slab" pitchFamily="2" charset="0"/>
              </a:rPr>
              <a:t>SKAL</a:t>
            </a:r>
            <a:r>
              <a:rPr lang="da-DK" sz="4000" dirty="0">
                <a:solidFill>
                  <a:srgbClr val="424242"/>
                </a:solidFill>
                <a:ea typeface="Roboto Slab" pitchFamily="2" charset="0"/>
              </a:rPr>
              <a:t> den være anonymiseret.</a:t>
            </a:r>
          </a:p>
        </p:txBody>
      </p:sp>
      <p:pic>
        <p:nvPicPr>
          <p:cNvPr id="10" name="Billede 9">
            <a:extLst>
              <a:ext uri="{FF2B5EF4-FFF2-40B4-BE49-F238E27FC236}">
                <a16:creationId xmlns:a16="http://schemas.microsoft.com/office/drawing/2014/main" id="{957A1A20-77BC-4352-B199-86710D67344F}"/>
              </a:ext>
            </a:extLst>
          </p:cNvPr>
          <p:cNvPicPr>
            <a:picLocks noChangeAspect="1"/>
          </p:cNvPicPr>
          <p:nvPr/>
        </p:nvPicPr>
        <p:blipFill>
          <a:blip r:embed="rId3"/>
          <a:stretch>
            <a:fillRect/>
          </a:stretch>
        </p:blipFill>
        <p:spPr>
          <a:xfrm>
            <a:off x="1942173" y="4711211"/>
            <a:ext cx="10389206" cy="2744666"/>
          </a:xfrm>
          <a:prstGeom prst="rect">
            <a:avLst/>
          </a:prstGeom>
        </p:spPr>
      </p:pic>
      <p:pic>
        <p:nvPicPr>
          <p:cNvPr id="11" name="Billede 10">
            <a:extLst>
              <a:ext uri="{FF2B5EF4-FFF2-40B4-BE49-F238E27FC236}">
                <a16:creationId xmlns:a16="http://schemas.microsoft.com/office/drawing/2014/main" id="{6705A403-A640-4FE8-AC23-BB3EE2870907}"/>
              </a:ext>
            </a:extLst>
          </p:cNvPr>
          <p:cNvPicPr>
            <a:picLocks noChangeAspect="1"/>
          </p:cNvPicPr>
          <p:nvPr/>
        </p:nvPicPr>
        <p:blipFill rotWithShape="1">
          <a:blip r:embed="rId4"/>
          <a:srcRect l="7053" t="41525" r="3322" b="12310"/>
          <a:stretch/>
        </p:blipFill>
        <p:spPr>
          <a:xfrm>
            <a:off x="1942173" y="7713786"/>
            <a:ext cx="9284676" cy="1055076"/>
          </a:xfrm>
          <a:prstGeom prst="rect">
            <a:avLst/>
          </a:prstGeom>
        </p:spPr>
      </p:pic>
      <p:sp>
        <p:nvSpPr>
          <p:cNvPr id="12" name="Tekstfelt 11">
            <a:extLst>
              <a:ext uri="{FF2B5EF4-FFF2-40B4-BE49-F238E27FC236}">
                <a16:creationId xmlns:a16="http://schemas.microsoft.com/office/drawing/2014/main" id="{FB4CD7DD-12CC-426D-892B-CC3A662F6B66}"/>
              </a:ext>
            </a:extLst>
          </p:cNvPr>
          <p:cNvSpPr txBox="1"/>
          <p:nvPr/>
        </p:nvSpPr>
        <p:spPr>
          <a:xfrm>
            <a:off x="2696307" y="10154820"/>
            <a:ext cx="19834983" cy="242063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330" tIns="101330" rIns="101330" bIns="101330" numCol="1" spcCol="38100" rtlCol="0" anchor="ctr">
            <a:spAutoFit/>
          </a:bodyPr>
          <a:lstStyle/>
          <a:p>
            <a:pPr defTabSz="1646625"/>
            <a:r>
              <a:rPr lang="da-DK" sz="4000" i="1" dirty="0">
                <a:solidFill>
                  <a:srgbClr val="424242"/>
                </a:solidFill>
                <a:ea typeface="Roboto Slab" pitchFamily="2" charset="0"/>
              </a:rPr>
              <a:t>Indsend &amp; afslut</a:t>
            </a:r>
            <a:r>
              <a:rPr lang="da-DK" sz="4000" dirty="0">
                <a:solidFill>
                  <a:srgbClr val="424242"/>
                </a:solidFill>
                <a:ea typeface="Roboto Slab" pitchFamily="2" charset="0"/>
              </a:rPr>
              <a:t>: Samlerapporteringen lukkes og sendes til Styrelsen for Patientsikkerhed.</a:t>
            </a:r>
          </a:p>
          <a:p>
            <a:pPr defTabSz="1646625"/>
            <a:r>
              <a:rPr lang="da-DK" sz="4000" i="1" dirty="0">
                <a:solidFill>
                  <a:srgbClr val="424242"/>
                </a:solidFill>
                <a:ea typeface="Roboto Slab" pitchFamily="2" charset="0"/>
              </a:rPr>
              <a:t>Indsend</a:t>
            </a:r>
            <a:r>
              <a:rPr lang="da-DK" sz="4000" dirty="0">
                <a:solidFill>
                  <a:srgbClr val="424242"/>
                </a:solidFill>
                <a:ea typeface="Roboto Slab" pitchFamily="2" charset="0"/>
              </a:rPr>
              <a:t>: Samlerapporteringen sendes til initialmodtagelse og sagsbehandling i det valgte hændelsessted.</a:t>
            </a:r>
          </a:p>
        </p:txBody>
      </p:sp>
    </p:spTree>
    <p:extLst>
      <p:ext uri="{BB962C8B-B14F-4D97-AF65-F5344CB8AC3E}">
        <p14:creationId xmlns:p14="http://schemas.microsoft.com/office/powerpoint/2010/main" val="235917965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950EF-3B45-4A56-A593-3B67EA4A26B7}"/>
              </a:ext>
            </a:extLst>
          </p:cNvPr>
          <p:cNvSpPr>
            <a:spLocks noGrp="1"/>
          </p:cNvSpPr>
          <p:nvPr>
            <p:ph type="title"/>
          </p:nvPr>
        </p:nvSpPr>
        <p:spPr>
          <a:xfrm>
            <a:off x="2027030" y="2905200"/>
            <a:ext cx="18769707" cy="1781908"/>
          </a:xfrm>
        </p:spPr>
        <p:txBody>
          <a:bodyPr>
            <a:normAutofit/>
          </a:bodyPr>
          <a:lstStyle/>
          <a:p>
            <a:r>
              <a:rPr lang="da-DK" dirty="0"/>
              <a:t>Udtræk af data fra DPSD</a:t>
            </a:r>
          </a:p>
        </p:txBody>
      </p:sp>
      <p:sp>
        <p:nvSpPr>
          <p:cNvPr id="3" name="Pladsholder til indhold 2">
            <a:extLst>
              <a:ext uri="{FF2B5EF4-FFF2-40B4-BE49-F238E27FC236}">
                <a16:creationId xmlns:a16="http://schemas.microsoft.com/office/drawing/2014/main" id="{F7886A5C-B52D-4E94-8C80-4D2891B6803C}"/>
              </a:ext>
            </a:extLst>
          </p:cNvPr>
          <p:cNvSpPr>
            <a:spLocks noGrp="1"/>
          </p:cNvSpPr>
          <p:nvPr>
            <p:ph idx="1"/>
          </p:nvPr>
        </p:nvSpPr>
        <p:spPr/>
        <p:txBody>
          <a:bodyPr>
            <a:normAutofit/>
          </a:bodyPr>
          <a:lstStyle/>
          <a:p>
            <a:pPr marL="0" indent="0">
              <a:buNone/>
            </a:pPr>
            <a:r>
              <a:rPr lang="da-DK" sz="4800" dirty="0">
                <a:solidFill>
                  <a:srgbClr val="212121"/>
                </a:solidFill>
                <a:ea typeface="Roboto Slab" pitchFamily="2" charset="0"/>
              </a:rPr>
              <a:t>UTH rapporteret fra 1. juli 2023 vil </a:t>
            </a:r>
            <a:r>
              <a:rPr lang="da-DK" sz="4800" u="sng" dirty="0">
                <a:solidFill>
                  <a:srgbClr val="212121"/>
                </a:solidFill>
                <a:ea typeface="Roboto Slab" pitchFamily="2" charset="0"/>
              </a:rPr>
              <a:t>ikke</a:t>
            </a:r>
            <a:r>
              <a:rPr lang="da-DK" sz="4800" dirty="0">
                <a:solidFill>
                  <a:srgbClr val="212121"/>
                </a:solidFill>
                <a:ea typeface="Roboto Slab" pitchFamily="2" charset="0"/>
              </a:rPr>
              <a:t> indeholde feltet ”Alvorlighed”</a:t>
            </a:r>
          </a:p>
          <a:p>
            <a:pPr marL="0" indent="0">
              <a:buNone/>
            </a:pPr>
            <a:endParaRPr lang="da-DK" sz="4800" dirty="0">
              <a:solidFill>
                <a:srgbClr val="212121"/>
              </a:solidFill>
            </a:endParaRPr>
          </a:p>
          <a:p>
            <a:pPr marL="0" indent="0">
              <a:buNone/>
            </a:pPr>
            <a:r>
              <a:rPr lang="da-DK" sz="4800" u="sng" dirty="0">
                <a:solidFill>
                  <a:srgbClr val="212121"/>
                </a:solidFill>
                <a:ea typeface="Roboto Slab" pitchFamily="2" charset="0"/>
              </a:rPr>
              <a:t>UTH rapporteret fra 1. juli vil indeholde følgende felter:</a:t>
            </a:r>
          </a:p>
          <a:p>
            <a:r>
              <a:rPr lang="da-DK" sz="4800" dirty="0">
                <a:solidFill>
                  <a:srgbClr val="212121"/>
                </a:solidFill>
              </a:rPr>
              <a:t>Mulig konsekvens</a:t>
            </a:r>
          </a:p>
          <a:p>
            <a:pPr marL="341974" indent="-341974">
              <a:buFont typeface="Arial" panose="020B0604020202020204" pitchFamily="34" charset="0"/>
              <a:buChar char="•"/>
            </a:pPr>
            <a:r>
              <a:rPr lang="da-DK" sz="4800" dirty="0">
                <a:solidFill>
                  <a:srgbClr val="212121"/>
                </a:solidFill>
              </a:rPr>
              <a:t>Faktisk konsekvens</a:t>
            </a:r>
          </a:p>
          <a:p>
            <a:pPr marL="341974" indent="-341974">
              <a:buFont typeface="Arial" panose="020B0604020202020204" pitchFamily="34" charset="0"/>
              <a:buChar char="•"/>
            </a:pPr>
            <a:r>
              <a:rPr lang="da-DK" sz="4800" dirty="0">
                <a:solidFill>
                  <a:srgbClr val="212121"/>
                </a:solidFill>
              </a:rPr>
              <a:t>Samlet alvorlighedskategori</a:t>
            </a:r>
            <a:endParaRPr lang="da-DK" sz="4800" dirty="0"/>
          </a:p>
          <a:p>
            <a:pPr marL="0" indent="0">
              <a:buNone/>
            </a:pPr>
            <a:endParaRPr lang="da-DK" dirty="0"/>
          </a:p>
        </p:txBody>
      </p:sp>
    </p:spTree>
    <p:extLst>
      <p:ext uri="{BB962C8B-B14F-4D97-AF65-F5344CB8AC3E}">
        <p14:creationId xmlns:p14="http://schemas.microsoft.com/office/powerpoint/2010/main" val="23341887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1B8E9-BABC-47F8-994E-E11F42A0789D}"/>
              </a:ext>
            </a:extLst>
          </p:cNvPr>
          <p:cNvSpPr>
            <a:spLocks noGrp="1"/>
          </p:cNvSpPr>
          <p:nvPr>
            <p:ph type="title"/>
          </p:nvPr>
        </p:nvSpPr>
        <p:spPr>
          <a:xfrm>
            <a:off x="2026800" y="2905200"/>
            <a:ext cx="19390563" cy="1557389"/>
          </a:xfrm>
        </p:spPr>
        <p:txBody>
          <a:bodyPr>
            <a:normAutofit/>
          </a:bodyPr>
          <a:lstStyle/>
          <a:p>
            <a:r>
              <a:rPr lang="da-DK" dirty="0"/>
              <a:t>Infocenter</a:t>
            </a:r>
          </a:p>
        </p:txBody>
      </p:sp>
      <p:sp>
        <p:nvSpPr>
          <p:cNvPr id="3" name="Pladsholder til indhold 2">
            <a:extLst>
              <a:ext uri="{FF2B5EF4-FFF2-40B4-BE49-F238E27FC236}">
                <a16:creationId xmlns:a16="http://schemas.microsoft.com/office/drawing/2014/main" id="{466C7D23-62B6-42F6-AAC1-9C4FAA6C63CF}"/>
              </a:ext>
            </a:extLst>
          </p:cNvPr>
          <p:cNvSpPr>
            <a:spLocks noGrp="1"/>
          </p:cNvSpPr>
          <p:nvPr>
            <p:ph idx="1"/>
          </p:nvPr>
        </p:nvSpPr>
        <p:spPr/>
        <p:txBody>
          <a:bodyPr>
            <a:normAutofit/>
          </a:bodyPr>
          <a:lstStyle/>
          <a:p>
            <a:r>
              <a:rPr lang="da-DK" sz="4787" dirty="0">
                <a:ea typeface="Times New Roman" panose="02020603050405020304" pitchFamily="18" charset="0"/>
              </a:rPr>
              <a:t>Når den ændrede alvorlighedsklassifikation bliver indført 1. juli 2023, vil det ikke være muligt at se alvorlighedsklassifikationen i infocenter.</a:t>
            </a:r>
          </a:p>
          <a:p>
            <a:r>
              <a:rPr lang="da-DK" sz="4787" i="1" dirty="0"/>
              <a:t>Alvorlighed</a:t>
            </a:r>
            <a:r>
              <a:rPr lang="da-DK" sz="4787" dirty="0"/>
              <a:t> vil være</a:t>
            </a:r>
            <a:r>
              <a:rPr lang="da-DK" sz="4787" dirty="0">
                <a:solidFill>
                  <a:schemeClr val="accent3"/>
                </a:solidFill>
              </a:rPr>
              <a:t> </a:t>
            </a:r>
            <a:r>
              <a:rPr lang="da-DK" sz="4787" dirty="0"/>
              <a:t>erstattet af ”Samlet alvorlighedskategori”.</a:t>
            </a:r>
            <a:endParaRPr lang="da-DK" sz="4787" dirty="0">
              <a:solidFill>
                <a:schemeClr val="accent3"/>
              </a:solidFill>
            </a:endParaRPr>
          </a:p>
          <a:p>
            <a:endParaRPr lang="da-DK" sz="4787" dirty="0"/>
          </a:p>
        </p:txBody>
      </p:sp>
      <p:pic>
        <p:nvPicPr>
          <p:cNvPr id="5" name="Billede 4">
            <a:extLst>
              <a:ext uri="{FF2B5EF4-FFF2-40B4-BE49-F238E27FC236}">
                <a16:creationId xmlns:a16="http://schemas.microsoft.com/office/drawing/2014/main" id="{DEEDAA72-036B-4150-B470-C974BFBDC60C}"/>
              </a:ext>
            </a:extLst>
          </p:cNvPr>
          <p:cNvPicPr>
            <a:picLocks noChangeAspect="1"/>
          </p:cNvPicPr>
          <p:nvPr/>
        </p:nvPicPr>
        <p:blipFill rotWithShape="1">
          <a:blip r:embed="rId3"/>
          <a:srcRect r="13610" b="18048"/>
          <a:stretch/>
        </p:blipFill>
        <p:spPr>
          <a:xfrm>
            <a:off x="2284913" y="8601766"/>
            <a:ext cx="20737121" cy="3695337"/>
          </a:xfrm>
          <a:prstGeom prst="rect">
            <a:avLst/>
          </a:prstGeom>
        </p:spPr>
      </p:pic>
      <p:cxnSp>
        <p:nvCxnSpPr>
          <p:cNvPr id="7" name="Lige forbindelse 6">
            <a:extLst>
              <a:ext uri="{FF2B5EF4-FFF2-40B4-BE49-F238E27FC236}">
                <a16:creationId xmlns:a16="http://schemas.microsoft.com/office/drawing/2014/main" id="{EC9E65FF-EF02-4031-849F-5E590D89E2DA}"/>
              </a:ext>
            </a:extLst>
          </p:cNvPr>
          <p:cNvCxnSpPr/>
          <p:nvPr/>
        </p:nvCxnSpPr>
        <p:spPr>
          <a:xfrm>
            <a:off x="21054646" y="12004430"/>
            <a:ext cx="1980198" cy="0"/>
          </a:xfrm>
          <a:prstGeom prst="line">
            <a:avLst/>
          </a:prstGeom>
          <a:noFill/>
          <a:ln w="25400" cap="flat">
            <a:solidFill>
              <a:srgbClr val="C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210547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E1420-23C4-4575-87E7-08296312AE8A}"/>
              </a:ext>
            </a:extLst>
          </p:cNvPr>
          <p:cNvSpPr>
            <a:spLocks noGrp="1"/>
          </p:cNvSpPr>
          <p:nvPr>
            <p:ph type="title"/>
          </p:nvPr>
        </p:nvSpPr>
        <p:spPr/>
        <p:txBody>
          <a:bodyPr/>
          <a:lstStyle/>
          <a:p>
            <a:r>
              <a:rPr lang="da-DK" dirty="0"/>
              <a:t>Disposition</a:t>
            </a:r>
          </a:p>
        </p:txBody>
      </p:sp>
      <p:sp>
        <p:nvSpPr>
          <p:cNvPr id="3" name="Pladsholder til indhold 2">
            <a:extLst>
              <a:ext uri="{FF2B5EF4-FFF2-40B4-BE49-F238E27FC236}">
                <a16:creationId xmlns:a16="http://schemas.microsoft.com/office/drawing/2014/main" id="{151817B8-BCDC-4A37-BF0B-B196DBB8325A}"/>
              </a:ext>
            </a:extLst>
          </p:cNvPr>
          <p:cNvSpPr>
            <a:spLocks noGrp="1"/>
          </p:cNvSpPr>
          <p:nvPr>
            <p:ph idx="1"/>
          </p:nvPr>
        </p:nvSpPr>
        <p:spPr/>
        <p:txBody>
          <a:bodyPr>
            <a:normAutofit fontScale="92500" lnSpcReduction="10000"/>
          </a:bodyPr>
          <a:lstStyle/>
          <a:p>
            <a:pPr marL="0" indent="0">
              <a:buNone/>
            </a:pPr>
            <a:r>
              <a:rPr lang="da-DK" sz="4000" dirty="0"/>
              <a:t>Hvad er ændret fra 1. juli 2023?</a:t>
            </a:r>
          </a:p>
          <a:p>
            <a:pPr marL="1090517" lvl="1" indent="-457200">
              <a:buFont typeface="Arial" panose="020B0604020202020204" pitchFamily="34" charset="0"/>
              <a:buChar char="•"/>
            </a:pPr>
            <a:r>
              <a:rPr lang="da-DK" sz="4000" dirty="0"/>
              <a:t>Rapporteringspligten </a:t>
            </a:r>
          </a:p>
          <a:p>
            <a:pPr marL="1090517" lvl="1" indent="-457200">
              <a:buFont typeface="Arial" panose="020B0604020202020204" pitchFamily="34" charset="0"/>
              <a:buChar char="•"/>
            </a:pPr>
            <a:r>
              <a:rPr lang="da-DK" sz="4000" dirty="0"/>
              <a:t>Ændrede alvorlighedskategorier</a:t>
            </a:r>
          </a:p>
          <a:p>
            <a:pPr marL="1090517" lvl="1" indent="-457200">
              <a:buFont typeface="Arial" panose="020B0604020202020204" pitchFamily="34" charset="0"/>
              <a:buChar char="•"/>
            </a:pPr>
            <a:r>
              <a:rPr lang="da-DK" sz="4000" dirty="0"/>
              <a:t>Samlerapportering</a:t>
            </a:r>
          </a:p>
          <a:p>
            <a:pPr marL="0" indent="0">
              <a:buNone/>
            </a:pPr>
            <a:r>
              <a:rPr lang="da-DK" sz="4000" dirty="0"/>
              <a:t>Hvad er anderledes for dig som sagsbehandler?</a:t>
            </a:r>
          </a:p>
          <a:p>
            <a:pPr marL="1088834" lvl="1" indent="-457200">
              <a:buClr>
                <a:srgbClr val="4672FA"/>
              </a:buClr>
              <a:buFont typeface="Arial" panose="020B0604020202020204" pitchFamily="34" charset="0"/>
              <a:buChar char="•"/>
            </a:pPr>
            <a:r>
              <a:rPr lang="da-DK" sz="4000" dirty="0"/>
              <a:t>Vurdering og bekræftelse af konsekvens og samlet alvorlighed</a:t>
            </a:r>
          </a:p>
          <a:p>
            <a:pPr marL="1088834" lvl="1" indent="-457200">
              <a:buClr>
                <a:srgbClr val="4672FA"/>
              </a:buClr>
              <a:buFont typeface="Arial" panose="020B0604020202020204" pitchFamily="34" charset="0"/>
              <a:buChar char="•"/>
            </a:pPr>
            <a:r>
              <a:rPr lang="da-DK" sz="4000" dirty="0"/>
              <a:t>Rapportering og sagsbehandling af samlerapporter</a:t>
            </a:r>
          </a:p>
          <a:p>
            <a:pPr marL="1088834" lvl="1" indent="-457200">
              <a:buClr>
                <a:srgbClr val="4672FA"/>
              </a:buClr>
              <a:buFont typeface="Arial" panose="020B0604020202020204" pitchFamily="34" charset="0"/>
              <a:buChar char="•"/>
            </a:pPr>
            <a:r>
              <a:rPr lang="da-DK" sz="4000" dirty="0"/>
              <a:t>Udtræk af data fra DPSD</a:t>
            </a:r>
          </a:p>
          <a:p>
            <a:pPr marL="0" indent="0">
              <a:buNone/>
            </a:pPr>
            <a:r>
              <a:rPr lang="da-DK" sz="4000" dirty="0"/>
              <a:t>Informationsmaterialer</a:t>
            </a:r>
            <a:endParaRPr lang="da-DK" dirty="0"/>
          </a:p>
        </p:txBody>
      </p:sp>
    </p:spTree>
    <p:extLst>
      <p:ext uri="{BB962C8B-B14F-4D97-AF65-F5344CB8AC3E}">
        <p14:creationId xmlns:p14="http://schemas.microsoft.com/office/powerpoint/2010/main" val="20541015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137CE131-9772-4E83-9BB0-472F08CFEC3F}"/>
              </a:ext>
            </a:extLst>
          </p:cNvPr>
          <p:cNvSpPr txBox="1"/>
          <p:nvPr/>
        </p:nvSpPr>
        <p:spPr>
          <a:xfrm>
            <a:off x="14278707" y="10661853"/>
            <a:ext cx="8491240" cy="217775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da-DK" sz="2400" b="0" i="0" u="none" strike="noStrike" cap="none" spc="0" normalizeH="0" baseline="0" dirty="0">
              <a:ln>
                <a:noFill/>
              </a:ln>
              <a:solidFill>
                <a:srgbClr val="424242"/>
              </a:solidFill>
              <a:effectLst/>
              <a:uFillTx/>
              <a:ea typeface="Roboto Slab" pitchFamily="2" charset="0"/>
              <a:sym typeface="Helvetica Light"/>
            </a:endParaRPr>
          </a:p>
        </p:txBody>
      </p:sp>
      <p:sp>
        <p:nvSpPr>
          <p:cNvPr id="2" name="Titel 1">
            <a:extLst>
              <a:ext uri="{FF2B5EF4-FFF2-40B4-BE49-F238E27FC236}">
                <a16:creationId xmlns:a16="http://schemas.microsoft.com/office/drawing/2014/main" id="{1D9A9B0A-D416-4164-8C68-4FBBA88F5EF0}"/>
              </a:ext>
            </a:extLst>
          </p:cNvPr>
          <p:cNvSpPr>
            <a:spLocks noGrp="1"/>
          </p:cNvSpPr>
          <p:nvPr>
            <p:ph type="title"/>
          </p:nvPr>
        </p:nvSpPr>
        <p:spPr>
          <a:xfrm>
            <a:off x="2026800" y="2905200"/>
            <a:ext cx="19806069" cy="1661080"/>
          </a:xfrm>
        </p:spPr>
        <p:txBody>
          <a:bodyPr>
            <a:normAutofit/>
          </a:bodyPr>
          <a:lstStyle/>
          <a:p>
            <a:r>
              <a:rPr lang="da-DK" dirty="0"/>
              <a:t>Valg af alvorlighed</a:t>
            </a:r>
          </a:p>
        </p:txBody>
      </p:sp>
      <p:sp>
        <p:nvSpPr>
          <p:cNvPr id="3" name="Pladsholder til indhold 2">
            <a:extLst>
              <a:ext uri="{FF2B5EF4-FFF2-40B4-BE49-F238E27FC236}">
                <a16:creationId xmlns:a16="http://schemas.microsoft.com/office/drawing/2014/main" id="{DE48E16D-A1BA-4868-9118-B121B495E38D}"/>
              </a:ext>
            </a:extLst>
          </p:cNvPr>
          <p:cNvSpPr>
            <a:spLocks noGrp="1"/>
          </p:cNvSpPr>
          <p:nvPr>
            <p:ph idx="1"/>
          </p:nvPr>
        </p:nvSpPr>
        <p:spPr>
          <a:xfrm>
            <a:off x="2026800" y="4705200"/>
            <a:ext cx="21481213" cy="6711133"/>
          </a:xfrm>
        </p:spPr>
        <p:txBody>
          <a:bodyPr>
            <a:normAutofit/>
          </a:bodyPr>
          <a:lstStyle/>
          <a:p>
            <a:pPr marL="0" indent="0">
              <a:lnSpc>
                <a:spcPct val="100000"/>
              </a:lnSpc>
              <a:buNone/>
            </a:pPr>
            <a:r>
              <a:rPr lang="da-DK" sz="4787" dirty="0"/>
              <a:t>For at se alvorligheden på hændelser, som er rapporteret fra 1. juli 2023 skal du vælge følgende variabler</a:t>
            </a:r>
          </a:p>
          <a:p>
            <a:pPr>
              <a:lnSpc>
                <a:spcPct val="100000"/>
              </a:lnSpc>
            </a:pPr>
            <a:r>
              <a:rPr lang="da-DK" sz="4787" dirty="0"/>
              <a:t>Faktisk konsekvens</a:t>
            </a:r>
          </a:p>
          <a:p>
            <a:pPr>
              <a:lnSpc>
                <a:spcPct val="100000"/>
              </a:lnSpc>
            </a:pPr>
            <a:r>
              <a:rPr lang="da-DK" sz="4787" dirty="0"/>
              <a:t>Mulig konsekvens</a:t>
            </a:r>
          </a:p>
          <a:p>
            <a:pPr>
              <a:lnSpc>
                <a:spcPct val="100000"/>
              </a:lnSpc>
            </a:pPr>
            <a:r>
              <a:rPr lang="da-DK" sz="4787" dirty="0"/>
              <a:t>Samlet alvorligheds</a:t>
            </a:r>
            <a:r>
              <a:rPr lang="da-DK" sz="4787" dirty="0">
                <a:solidFill>
                  <a:srgbClr val="212121"/>
                </a:solidFill>
              </a:rPr>
              <a:t>kategori</a:t>
            </a:r>
            <a:endParaRPr lang="da-DK" sz="4787" strike="sngStrike" dirty="0">
              <a:solidFill>
                <a:srgbClr val="212121"/>
              </a:solidFill>
            </a:endParaRPr>
          </a:p>
          <a:p>
            <a:pPr marL="0" indent="0">
              <a:lnSpc>
                <a:spcPct val="100000"/>
              </a:lnSpc>
              <a:buNone/>
            </a:pPr>
            <a:endParaRPr lang="da-DK" sz="4787" dirty="0"/>
          </a:p>
          <a:p>
            <a:pPr marL="0" indent="0">
              <a:lnSpc>
                <a:spcPct val="100000"/>
              </a:lnSpc>
              <a:buNone/>
            </a:pPr>
            <a:endParaRPr lang="da-DK" sz="4787" i="1" dirty="0"/>
          </a:p>
        </p:txBody>
      </p:sp>
      <p:sp>
        <p:nvSpPr>
          <p:cNvPr id="7" name="Tekstfelt 6">
            <a:extLst>
              <a:ext uri="{FF2B5EF4-FFF2-40B4-BE49-F238E27FC236}">
                <a16:creationId xmlns:a16="http://schemas.microsoft.com/office/drawing/2014/main" id="{1917F566-8240-4729-8AB0-EB493B63B981}"/>
              </a:ext>
            </a:extLst>
          </p:cNvPr>
          <p:cNvSpPr txBox="1"/>
          <p:nvPr/>
        </p:nvSpPr>
        <p:spPr>
          <a:xfrm>
            <a:off x="14278707" y="10964221"/>
            <a:ext cx="7753173" cy="1875385"/>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da-DK" sz="2400" b="0" i="0" u="none" strike="noStrike" cap="none" spc="0" normalizeH="0" baseline="0" dirty="0">
                <a:ln>
                  <a:noFill/>
                </a:ln>
                <a:solidFill>
                  <a:srgbClr val="424242"/>
                </a:solidFill>
                <a:effectLst/>
                <a:uFillTx/>
                <a:ea typeface="Roboto Slab" pitchFamily="2" charset="0"/>
                <a:sym typeface="Helvetica Light"/>
              </a:rPr>
              <a:t>”</a:t>
            </a:r>
            <a:r>
              <a:rPr kumimoji="0" lang="da-DK" sz="3200" b="0" i="1" u="none" strike="noStrike" cap="none" spc="0" normalizeH="0" baseline="0" dirty="0">
                <a:ln>
                  <a:noFill/>
                </a:ln>
                <a:solidFill>
                  <a:srgbClr val="424242"/>
                </a:solidFill>
                <a:effectLst/>
                <a:uFillTx/>
                <a:ea typeface="Roboto Slab" pitchFamily="2" charset="0"/>
                <a:sym typeface="Helvetica Light"/>
              </a:rPr>
              <a:t>Alvorlighed”</a:t>
            </a:r>
            <a:r>
              <a:rPr kumimoji="0" lang="da-DK" sz="3200" b="0" u="none" strike="noStrike" cap="none" spc="0" normalizeH="0" baseline="0" dirty="0">
                <a:ln>
                  <a:noFill/>
                </a:ln>
                <a:solidFill>
                  <a:srgbClr val="424242"/>
                </a:solidFill>
                <a:effectLst/>
                <a:uFillTx/>
                <a:ea typeface="Roboto Slab" pitchFamily="2" charset="0"/>
                <a:sym typeface="Helvetica Light"/>
              </a:rPr>
              <a:t> kan kun anvendes for hændelser, som er rapporteret før 1. juli 2023</a:t>
            </a:r>
            <a:endParaRPr kumimoji="0" lang="da-DK" sz="2400" b="0" i="0" u="none" strike="noStrike" cap="none" spc="0" normalizeH="0" baseline="0" dirty="0">
              <a:ln>
                <a:noFill/>
              </a:ln>
              <a:solidFill>
                <a:srgbClr val="424242"/>
              </a:solidFill>
              <a:effectLst/>
              <a:uFillTx/>
              <a:ea typeface="Roboto Slab" pitchFamily="2" charset="0"/>
              <a:sym typeface="Helvetica Light"/>
            </a:endParaRPr>
          </a:p>
        </p:txBody>
      </p:sp>
      <p:pic>
        <p:nvPicPr>
          <p:cNvPr id="4" name="Billede 3">
            <a:extLst>
              <a:ext uri="{FF2B5EF4-FFF2-40B4-BE49-F238E27FC236}">
                <a16:creationId xmlns:a16="http://schemas.microsoft.com/office/drawing/2014/main" id="{AF37C1BE-761D-47AB-9649-418E31CA9D20}"/>
              </a:ext>
            </a:extLst>
          </p:cNvPr>
          <p:cNvPicPr>
            <a:picLocks noChangeAspect="1"/>
          </p:cNvPicPr>
          <p:nvPr/>
        </p:nvPicPr>
        <p:blipFill>
          <a:blip r:embed="rId3"/>
          <a:stretch>
            <a:fillRect/>
          </a:stretch>
        </p:blipFill>
        <p:spPr>
          <a:xfrm>
            <a:off x="13707372" y="5896628"/>
            <a:ext cx="8244594" cy="4765225"/>
          </a:xfrm>
          <a:prstGeom prst="rect">
            <a:avLst/>
          </a:prstGeom>
        </p:spPr>
      </p:pic>
      <p:pic>
        <p:nvPicPr>
          <p:cNvPr id="8" name="Billede 7">
            <a:extLst>
              <a:ext uri="{FF2B5EF4-FFF2-40B4-BE49-F238E27FC236}">
                <a16:creationId xmlns:a16="http://schemas.microsoft.com/office/drawing/2014/main" id="{AFA222A7-9DE5-40EF-A1C7-99CFD8151C29}"/>
              </a:ext>
            </a:extLst>
          </p:cNvPr>
          <p:cNvPicPr>
            <a:picLocks noChangeAspect="1"/>
          </p:cNvPicPr>
          <p:nvPr/>
        </p:nvPicPr>
        <p:blipFill>
          <a:blip r:embed="rId4"/>
          <a:stretch>
            <a:fillRect/>
          </a:stretch>
        </p:blipFill>
        <p:spPr>
          <a:xfrm>
            <a:off x="254451" y="9870831"/>
            <a:ext cx="13644082" cy="2485292"/>
          </a:xfrm>
          <a:prstGeom prst="rect">
            <a:avLst/>
          </a:prstGeom>
        </p:spPr>
      </p:pic>
    </p:spTree>
    <p:extLst>
      <p:ext uri="{BB962C8B-B14F-4D97-AF65-F5344CB8AC3E}">
        <p14:creationId xmlns:p14="http://schemas.microsoft.com/office/powerpoint/2010/main" val="402309659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F142E-B883-4948-B69A-78F8130F017C}"/>
              </a:ext>
            </a:extLst>
          </p:cNvPr>
          <p:cNvSpPr>
            <a:spLocks noGrp="1"/>
          </p:cNvSpPr>
          <p:nvPr>
            <p:ph type="title"/>
          </p:nvPr>
        </p:nvSpPr>
        <p:spPr>
          <a:xfrm>
            <a:off x="2026800" y="2905200"/>
            <a:ext cx="18913928" cy="1661080"/>
          </a:xfrm>
        </p:spPr>
        <p:txBody>
          <a:bodyPr>
            <a:normAutofit fontScale="90000"/>
          </a:bodyPr>
          <a:lstStyle/>
          <a:p>
            <a:r>
              <a:rPr lang="da-DK" dirty="0"/>
              <a:t>Opdatering af eksisterende rapportskabeloner</a:t>
            </a:r>
          </a:p>
        </p:txBody>
      </p:sp>
      <p:sp>
        <p:nvSpPr>
          <p:cNvPr id="3" name="Pladsholder til indhold 2">
            <a:extLst>
              <a:ext uri="{FF2B5EF4-FFF2-40B4-BE49-F238E27FC236}">
                <a16:creationId xmlns:a16="http://schemas.microsoft.com/office/drawing/2014/main" id="{80EFC500-557C-4C32-BEAC-FED15BF750B0}"/>
              </a:ext>
            </a:extLst>
          </p:cNvPr>
          <p:cNvSpPr>
            <a:spLocks noGrp="1"/>
          </p:cNvSpPr>
          <p:nvPr>
            <p:ph idx="1"/>
          </p:nvPr>
        </p:nvSpPr>
        <p:spPr>
          <a:xfrm>
            <a:off x="2026800" y="5700110"/>
            <a:ext cx="21392096" cy="6899221"/>
          </a:xfrm>
        </p:spPr>
        <p:txBody>
          <a:bodyPr>
            <a:normAutofit/>
          </a:bodyPr>
          <a:lstStyle/>
          <a:p>
            <a:r>
              <a:rPr lang="da-DK" sz="5585" dirty="0"/>
              <a:t>Rapportskabeloner, hvor alvorlighed er med i datatrækket skal opdateres med de nye alvorlighedskategorier</a:t>
            </a:r>
          </a:p>
          <a:p>
            <a:r>
              <a:rPr lang="da-DK" sz="5585" dirty="0"/>
              <a:t>I en overgangsperiode kan det være en god ide både at have den nye og den gamle alvorlighed i rapportskabeloner, der viser hændelser over tid.</a:t>
            </a:r>
          </a:p>
          <a:p>
            <a:endParaRPr lang="da-DK" sz="4787" dirty="0"/>
          </a:p>
          <a:p>
            <a:pPr marL="0" indent="0">
              <a:buNone/>
            </a:pPr>
            <a:endParaRPr lang="da-DK" sz="4787" dirty="0"/>
          </a:p>
        </p:txBody>
      </p:sp>
    </p:spTree>
    <p:extLst>
      <p:ext uri="{BB962C8B-B14F-4D97-AF65-F5344CB8AC3E}">
        <p14:creationId xmlns:p14="http://schemas.microsoft.com/office/powerpoint/2010/main" val="42385246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5048E14-445E-4E57-816F-2F6078AAE789}"/>
              </a:ext>
            </a:extLst>
          </p:cNvPr>
          <p:cNvPicPr>
            <a:picLocks noChangeAspect="1"/>
          </p:cNvPicPr>
          <p:nvPr/>
        </p:nvPicPr>
        <p:blipFill rotWithShape="1">
          <a:blip r:embed="rId3"/>
          <a:srcRect t="5086"/>
          <a:stretch/>
        </p:blipFill>
        <p:spPr>
          <a:xfrm>
            <a:off x="2026800" y="7455876"/>
            <a:ext cx="6586969" cy="4803325"/>
          </a:xfrm>
          <a:prstGeom prst="rect">
            <a:avLst/>
          </a:prstGeom>
        </p:spPr>
      </p:pic>
      <p:sp>
        <p:nvSpPr>
          <p:cNvPr id="2" name="Titel 1">
            <a:extLst>
              <a:ext uri="{FF2B5EF4-FFF2-40B4-BE49-F238E27FC236}">
                <a16:creationId xmlns:a16="http://schemas.microsoft.com/office/drawing/2014/main" id="{4E8F142E-B883-4948-B69A-78F8130F017C}"/>
              </a:ext>
            </a:extLst>
          </p:cNvPr>
          <p:cNvSpPr>
            <a:spLocks noGrp="1"/>
          </p:cNvSpPr>
          <p:nvPr>
            <p:ph type="title"/>
          </p:nvPr>
        </p:nvSpPr>
        <p:spPr>
          <a:xfrm>
            <a:off x="2026800" y="2905200"/>
            <a:ext cx="19585584" cy="1661080"/>
          </a:xfrm>
        </p:spPr>
        <p:txBody>
          <a:bodyPr>
            <a:noAutofit/>
          </a:bodyPr>
          <a:lstStyle/>
          <a:p>
            <a:r>
              <a:rPr lang="da-DK" sz="8000" dirty="0"/>
              <a:t>Opdatering af ”Administrators forslag”</a:t>
            </a:r>
          </a:p>
        </p:txBody>
      </p:sp>
      <p:sp>
        <p:nvSpPr>
          <p:cNvPr id="3" name="Pladsholder til indhold 2">
            <a:extLst>
              <a:ext uri="{FF2B5EF4-FFF2-40B4-BE49-F238E27FC236}">
                <a16:creationId xmlns:a16="http://schemas.microsoft.com/office/drawing/2014/main" id="{80EFC500-557C-4C32-BEAC-FED15BF750B0}"/>
              </a:ext>
            </a:extLst>
          </p:cNvPr>
          <p:cNvSpPr>
            <a:spLocks noGrp="1"/>
          </p:cNvSpPr>
          <p:nvPr>
            <p:ph idx="1"/>
          </p:nvPr>
        </p:nvSpPr>
        <p:spPr>
          <a:xfrm>
            <a:off x="2026800" y="4705200"/>
            <a:ext cx="21867904" cy="6839904"/>
          </a:xfrm>
        </p:spPr>
        <p:txBody>
          <a:bodyPr/>
          <a:lstStyle/>
          <a:p>
            <a:r>
              <a:rPr lang="da-DK" sz="4787" dirty="0">
                <a:solidFill>
                  <a:srgbClr val="212121"/>
                </a:solidFill>
              </a:rPr>
              <a:t>STPS vil opdatere rapportskabeloner under ”Administrators forslag” </a:t>
            </a:r>
          </a:p>
          <a:p>
            <a:r>
              <a:rPr lang="da-DK" sz="4787" dirty="0">
                <a:solidFill>
                  <a:srgbClr val="212121"/>
                </a:solidFill>
              </a:rPr>
              <a:t>Alle administratorers forslag vil være opdateret den 23. juni 2023</a:t>
            </a:r>
          </a:p>
          <a:p>
            <a:pPr marL="0" indent="0" algn="r">
              <a:buNone/>
            </a:pPr>
            <a:endParaRPr lang="da-DK" dirty="0"/>
          </a:p>
          <a:p>
            <a:pPr marL="0" indent="0">
              <a:buNone/>
            </a:pPr>
            <a:endParaRPr lang="da-DK" dirty="0"/>
          </a:p>
        </p:txBody>
      </p:sp>
    </p:spTree>
    <p:extLst>
      <p:ext uri="{BB962C8B-B14F-4D97-AF65-F5344CB8AC3E}">
        <p14:creationId xmlns:p14="http://schemas.microsoft.com/office/powerpoint/2010/main" val="40858536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D0A02-337E-4379-8C0C-097DF5833CAC}"/>
              </a:ext>
            </a:extLst>
          </p:cNvPr>
          <p:cNvSpPr>
            <a:spLocks noGrp="1"/>
          </p:cNvSpPr>
          <p:nvPr>
            <p:ph type="title"/>
          </p:nvPr>
        </p:nvSpPr>
        <p:spPr>
          <a:xfrm>
            <a:off x="2027031" y="2906485"/>
            <a:ext cx="18560824" cy="2302823"/>
          </a:xfrm>
        </p:spPr>
        <p:txBody>
          <a:bodyPr>
            <a:normAutofit fontScale="90000"/>
          </a:bodyPr>
          <a:lstStyle/>
          <a:p>
            <a:r>
              <a:rPr lang="da-DK" dirty="0"/>
              <a:t>Informationsmaterialer om ændret rapporteringspligt</a:t>
            </a:r>
          </a:p>
        </p:txBody>
      </p:sp>
      <p:sp>
        <p:nvSpPr>
          <p:cNvPr id="3" name="Pladsholder til indhold 2">
            <a:extLst>
              <a:ext uri="{FF2B5EF4-FFF2-40B4-BE49-F238E27FC236}">
                <a16:creationId xmlns:a16="http://schemas.microsoft.com/office/drawing/2014/main" id="{8047C1DF-5BAB-4F99-A0C7-F49E3A0EBA09}"/>
              </a:ext>
            </a:extLst>
          </p:cNvPr>
          <p:cNvSpPr>
            <a:spLocks noGrp="1"/>
          </p:cNvSpPr>
          <p:nvPr>
            <p:ph idx="1"/>
          </p:nvPr>
        </p:nvSpPr>
        <p:spPr>
          <a:xfrm>
            <a:off x="2027031" y="5957455"/>
            <a:ext cx="19807733" cy="6339648"/>
          </a:xfrm>
        </p:spPr>
        <p:txBody>
          <a:bodyPr>
            <a:normAutofit/>
          </a:bodyPr>
          <a:lstStyle/>
          <a:p>
            <a:pPr marL="0" indent="0">
              <a:buNone/>
            </a:pPr>
            <a:r>
              <a:rPr lang="da-DK" sz="4000" dirty="0"/>
              <a:t>Find diverse materialer til forskellige målgrupper på </a:t>
            </a:r>
            <a:r>
              <a:rPr lang="da-DK" sz="4000" dirty="0">
                <a:hlinkClick r:id="rId3"/>
              </a:rPr>
              <a:t>stps.dk/uth</a:t>
            </a:r>
            <a:endParaRPr lang="da-DK" sz="4000" dirty="0"/>
          </a:p>
        </p:txBody>
      </p:sp>
    </p:spTree>
    <p:extLst>
      <p:ext uri="{BB962C8B-B14F-4D97-AF65-F5344CB8AC3E}">
        <p14:creationId xmlns:p14="http://schemas.microsoft.com/office/powerpoint/2010/main" val="26042422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Lige forbindelse 15">
            <a:extLst>
              <a:ext uri="{FF2B5EF4-FFF2-40B4-BE49-F238E27FC236}">
                <a16:creationId xmlns:a16="http://schemas.microsoft.com/office/drawing/2014/main" id="{53FF4F08-23B3-4169-BBD5-6675F7717DE7}"/>
              </a:ext>
            </a:extLst>
          </p:cNvPr>
          <p:cNvCxnSpPr>
            <a:cxnSpLocks/>
          </p:cNvCxnSpPr>
          <p:nvPr/>
        </p:nvCxnSpPr>
        <p:spPr>
          <a:xfrm>
            <a:off x="20609441" y="7906091"/>
            <a:ext cx="0" cy="1137865"/>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5" name="Lige forbindelse 14">
            <a:extLst>
              <a:ext uri="{FF2B5EF4-FFF2-40B4-BE49-F238E27FC236}">
                <a16:creationId xmlns:a16="http://schemas.microsoft.com/office/drawing/2014/main" id="{F6682AF7-C14F-4A43-8C7C-6C4044149E44}"/>
              </a:ext>
            </a:extLst>
          </p:cNvPr>
          <p:cNvCxnSpPr>
            <a:cxnSpLocks/>
          </p:cNvCxnSpPr>
          <p:nvPr/>
        </p:nvCxnSpPr>
        <p:spPr>
          <a:xfrm>
            <a:off x="16458055" y="9552200"/>
            <a:ext cx="0" cy="1137865"/>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Lige forbindelse 13">
            <a:extLst>
              <a:ext uri="{FF2B5EF4-FFF2-40B4-BE49-F238E27FC236}">
                <a16:creationId xmlns:a16="http://schemas.microsoft.com/office/drawing/2014/main" id="{255BE14E-651C-404B-A7A4-3471074023E8}"/>
              </a:ext>
            </a:extLst>
          </p:cNvPr>
          <p:cNvCxnSpPr>
            <a:cxnSpLocks/>
          </p:cNvCxnSpPr>
          <p:nvPr/>
        </p:nvCxnSpPr>
        <p:spPr>
          <a:xfrm>
            <a:off x="12358577" y="7906091"/>
            <a:ext cx="0" cy="1137865"/>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Lige forbindelse 12">
            <a:extLst>
              <a:ext uri="{FF2B5EF4-FFF2-40B4-BE49-F238E27FC236}">
                <a16:creationId xmlns:a16="http://schemas.microsoft.com/office/drawing/2014/main" id="{886CD9EF-ABCD-4043-81D0-DF4867F9D04B}"/>
              </a:ext>
            </a:extLst>
          </p:cNvPr>
          <p:cNvCxnSpPr>
            <a:cxnSpLocks/>
          </p:cNvCxnSpPr>
          <p:nvPr/>
        </p:nvCxnSpPr>
        <p:spPr>
          <a:xfrm>
            <a:off x="8260456" y="9552200"/>
            <a:ext cx="0" cy="1137865"/>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Lige forbindelse 10">
            <a:extLst>
              <a:ext uri="{FF2B5EF4-FFF2-40B4-BE49-F238E27FC236}">
                <a16:creationId xmlns:a16="http://schemas.microsoft.com/office/drawing/2014/main" id="{34F9229E-AD3E-4639-8845-231243C867DE}"/>
              </a:ext>
            </a:extLst>
          </p:cNvPr>
          <p:cNvCxnSpPr>
            <a:cxnSpLocks/>
          </p:cNvCxnSpPr>
          <p:nvPr/>
        </p:nvCxnSpPr>
        <p:spPr>
          <a:xfrm>
            <a:off x="4146697" y="7906091"/>
            <a:ext cx="0" cy="1137865"/>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 name="Titel 1">
            <a:extLst>
              <a:ext uri="{FF2B5EF4-FFF2-40B4-BE49-F238E27FC236}">
                <a16:creationId xmlns:a16="http://schemas.microsoft.com/office/drawing/2014/main" id="{FA937D61-3AED-4D59-9678-002B5D642512}"/>
              </a:ext>
            </a:extLst>
          </p:cNvPr>
          <p:cNvSpPr>
            <a:spLocks noGrp="1"/>
          </p:cNvSpPr>
          <p:nvPr>
            <p:ph type="title"/>
          </p:nvPr>
        </p:nvSpPr>
        <p:spPr>
          <a:xfrm>
            <a:off x="2044689" y="1840251"/>
            <a:ext cx="20982193" cy="1665514"/>
          </a:xfrm>
        </p:spPr>
        <p:txBody>
          <a:bodyPr>
            <a:noAutofit/>
          </a:bodyPr>
          <a:lstStyle/>
          <a:p>
            <a:r>
              <a:rPr lang="da-DK" sz="9600" dirty="0"/>
              <a:t>Rapportering af utilsigtede hændelser (UTH)</a:t>
            </a:r>
          </a:p>
        </p:txBody>
      </p:sp>
      <p:sp>
        <p:nvSpPr>
          <p:cNvPr id="4" name="Pil: højre 3">
            <a:extLst>
              <a:ext uri="{FF2B5EF4-FFF2-40B4-BE49-F238E27FC236}">
                <a16:creationId xmlns:a16="http://schemas.microsoft.com/office/drawing/2014/main" id="{7938AB78-3723-4241-9872-6F53453F516D}"/>
              </a:ext>
            </a:extLst>
          </p:cNvPr>
          <p:cNvSpPr/>
          <p:nvPr/>
        </p:nvSpPr>
        <p:spPr>
          <a:xfrm>
            <a:off x="2381693" y="8723114"/>
            <a:ext cx="20308186" cy="1182013"/>
          </a:xfrm>
          <a:prstGeom prst="rightArrow">
            <a:avLst>
              <a:gd name="adj1" fmla="val 50000"/>
              <a:gd name="adj2" fmla="val 50000"/>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a-DK" sz="3200" b="1" i="0" u="none" strike="noStrike" cap="none" spc="0" normalizeH="0" baseline="0" dirty="0">
                <a:ln>
                  <a:noFill/>
                </a:ln>
                <a:solidFill>
                  <a:srgbClr val="212121"/>
                </a:solidFill>
                <a:effectLst/>
                <a:uFillTx/>
                <a:latin typeface="+mn-lt"/>
                <a:ea typeface="+mn-ea"/>
                <a:cs typeface="+mn-cs"/>
                <a:sym typeface="Helvetica Light"/>
              </a:rPr>
              <a:t>2003				2007				2010				2011				2023</a:t>
            </a:r>
          </a:p>
        </p:txBody>
      </p:sp>
      <p:sp>
        <p:nvSpPr>
          <p:cNvPr id="5" name="Tekstfelt 4">
            <a:extLst>
              <a:ext uri="{FF2B5EF4-FFF2-40B4-BE49-F238E27FC236}">
                <a16:creationId xmlns:a16="http://schemas.microsoft.com/office/drawing/2014/main" id="{06240348-1539-439D-8C55-421691390F13}"/>
              </a:ext>
            </a:extLst>
          </p:cNvPr>
          <p:cNvSpPr txBox="1"/>
          <p:nvPr/>
        </p:nvSpPr>
        <p:spPr>
          <a:xfrm>
            <a:off x="2381692" y="5709864"/>
            <a:ext cx="3530009" cy="1875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da-DK" sz="3200" dirty="0">
                <a:solidFill>
                  <a:srgbClr val="424242"/>
                </a:solidFill>
                <a:ea typeface="Roboto Slab" pitchFamily="2" charset="0"/>
              </a:rPr>
              <a:t>L</a:t>
            </a:r>
            <a:r>
              <a:rPr kumimoji="0" lang="da-DK" sz="3200" b="0" i="0" u="none" strike="noStrike" cap="none" spc="0" normalizeH="0" baseline="0" dirty="0">
                <a:ln>
                  <a:noFill/>
                </a:ln>
                <a:solidFill>
                  <a:srgbClr val="424242"/>
                </a:solidFill>
                <a:effectLst/>
                <a:uFillTx/>
                <a:ea typeface="Roboto Slab" pitchFamily="2" charset="0"/>
                <a:sym typeface="Helvetica Light"/>
              </a:rPr>
              <a:t>ov om patientsikkerhed vedtaget i Danmark</a:t>
            </a:r>
          </a:p>
        </p:txBody>
      </p:sp>
      <p:sp>
        <p:nvSpPr>
          <p:cNvPr id="6" name="Tekstfelt 5">
            <a:extLst>
              <a:ext uri="{FF2B5EF4-FFF2-40B4-BE49-F238E27FC236}">
                <a16:creationId xmlns:a16="http://schemas.microsoft.com/office/drawing/2014/main" id="{778BA880-7453-4FE3-95BC-D6E99ADB14F9}"/>
              </a:ext>
            </a:extLst>
          </p:cNvPr>
          <p:cNvSpPr txBox="1"/>
          <p:nvPr/>
        </p:nvSpPr>
        <p:spPr>
          <a:xfrm>
            <a:off x="6715124" y="10876924"/>
            <a:ext cx="3090664" cy="1284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da-DK" sz="3200" b="0" i="0" u="none" strike="noStrike" cap="none" spc="0" normalizeH="0" baseline="0" dirty="0">
                <a:ln>
                  <a:noFill/>
                </a:ln>
                <a:solidFill>
                  <a:srgbClr val="424242"/>
                </a:solidFill>
                <a:effectLst/>
                <a:uFillTx/>
                <a:ea typeface="Roboto Slab" pitchFamily="2" charset="0"/>
                <a:sym typeface="Helvetica Light"/>
              </a:rPr>
              <a:t>Integreret del af sundhedsloven</a:t>
            </a:r>
          </a:p>
        </p:txBody>
      </p:sp>
      <p:sp>
        <p:nvSpPr>
          <p:cNvPr id="7" name="Tekstfelt 6">
            <a:extLst>
              <a:ext uri="{FF2B5EF4-FFF2-40B4-BE49-F238E27FC236}">
                <a16:creationId xmlns:a16="http://schemas.microsoft.com/office/drawing/2014/main" id="{31C6D803-CC57-449F-832A-2AE81BF6A1E1}"/>
              </a:ext>
            </a:extLst>
          </p:cNvPr>
          <p:cNvSpPr txBox="1"/>
          <p:nvPr/>
        </p:nvSpPr>
        <p:spPr>
          <a:xfrm>
            <a:off x="10247994" y="6292067"/>
            <a:ext cx="4221165" cy="1284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da-DK" sz="3200" b="0" i="0" u="none" strike="noStrike" cap="none" spc="0" normalizeH="0" baseline="0" dirty="0">
                <a:ln>
                  <a:noFill/>
                </a:ln>
                <a:solidFill>
                  <a:srgbClr val="424242"/>
                </a:solidFill>
                <a:effectLst/>
                <a:uFillTx/>
                <a:ea typeface="Roboto Slab" pitchFamily="2" charset="0"/>
                <a:sym typeface="Helvetica Light"/>
              </a:rPr>
              <a:t>Udvidelse af rapporteringspligt</a:t>
            </a:r>
          </a:p>
        </p:txBody>
      </p:sp>
      <p:sp>
        <p:nvSpPr>
          <p:cNvPr id="8" name="Tekstfelt 7">
            <a:extLst>
              <a:ext uri="{FF2B5EF4-FFF2-40B4-BE49-F238E27FC236}">
                <a16:creationId xmlns:a16="http://schemas.microsoft.com/office/drawing/2014/main" id="{B1F9ACEF-A75D-4ABE-B649-FFD18D92184B}"/>
              </a:ext>
            </a:extLst>
          </p:cNvPr>
          <p:cNvSpPr txBox="1"/>
          <p:nvPr/>
        </p:nvSpPr>
        <p:spPr>
          <a:xfrm>
            <a:off x="13905097" y="10876924"/>
            <a:ext cx="5105917" cy="1284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da-DK" sz="3200" b="0" i="0" u="none" strike="noStrike" cap="none" spc="0" normalizeH="0" baseline="0" dirty="0">
                <a:ln>
                  <a:noFill/>
                </a:ln>
                <a:solidFill>
                  <a:srgbClr val="424242"/>
                </a:solidFill>
                <a:effectLst/>
                <a:uFillTx/>
                <a:ea typeface="Roboto Slab" pitchFamily="2" charset="0"/>
                <a:sym typeface="Helvetica Light"/>
              </a:rPr>
              <a:t>Patienter og pårørende </a:t>
            </a:r>
          </a:p>
          <a:p>
            <a:pPr marL="0" marR="0" indent="0" algn="ctr" defTabSz="825500" rtl="0" fontAlgn="auto" latinLnBrk="0" hangingPunct="0">
              <a:lnSpc>
                <a:spcPct val="120000"/>
              </a:lnSpc>
              <a:spcBef>
                <a:spcPts val="0"/>
              </a:spcBef>
              <a:spcAft>
                <a:spcPts val="0"/>
              </a:spcAft>
              <a:buClrTx/>
              <a:buSzTx/>
              <a:buFontTx/>
              <a:buNone/>
              <a:tabLst/>
            </a:pPr>
            <a:r>
              <a:rPr kumimoji="0" lang="da-DK" sz="3200" b="0" i="0" u="none" strike="noStrike" cap="none" spc="0" normalizeH="0" baseline="0" dirty="0">
                <a:ln>
                  <a:noFill/>
                </a:ln>
                <a:solidFill>
                  <a:srgbClr val="424242"/>
                </a:solidFill>
                <a:effectLst/>
                <a:uFillTx/>
                <a:ea typeface="Roboto Slab" pitchFamily="2" charset="0"/>
                <a:sym typeface="Helvetica Light"/>
              </a:rPr>
              <a:t>kan rapportere</a:t>
            </a:r>
          </a:p>
        </p:txBody>
      </p:sp>
      <p:sp>
        <p:nvSpPr>
          <p:cNvPr id="9" name="Tekstfelt 8">
            <a:extLst>
              <a:ext uri="{FF2B5EF4-FFF2-40B4-BE49-F238E27FC236}">
                <a16:creationId xmlns:a16="http://schemas.microsoft.com/office/drawing/2014/main" id="{C3894A83-3085-48B7-93EB-1E1739349732}"/>
              </a:ext>
            </a:extLst>
          </p:cNvPr>
          <p:cNvSpPr txBox="1"/>
          <p:nvPr/>
        </p:nvSpPr>
        <p:spPr>
          <a:xfrm>
            <a:off x="18684948" y="6300795"/>
            <a:ext cx="3848986" cy="1284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da-DK" sz="3200" b="1" i="0" u="none" strike="noStrike" cap="none" spc="0" normalizeH="0" baseline="0" dirty="0">
                <a:ln>
                  <a:noFill/>
                </a:ln>
                <a:solidFill>
                  <a:srgbClr val="212121"/>
                </a:solidFill>
                <a:effectLst/>
                <a:uFillTx/>
                <a:ea typeface="Roboto Slab" pitchFamily="2" charset="0"/>
                <a:sym typeface="Helvetica Light"/>
              </a:rPr>
              <a:t>Ændret rapporteringspligt</a:t>
            </a:r>
          </a:p>
        </p:txBody>
      </p:sp>
    </p:spTree>
    <p:extLst>
      <p:ext uri="{BB962C8B-B14F-4D97-AF65-F5344CB8AC3E}">
        <p14:creationId xmlns:p14="http://schemas.microsoft.com/office/powerpoint/2010/main" val="13798046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C4322E-1449-40C1-8925-E003DADD4492}"/>
              </a:ext>
            </a:extLst>
          </p:cNvPr>
          <p:cNvSpPr>
            <a:spLocks noGrp="1"/>
          </p:cNvSpPr>
          <p:nvPr>
            <p:ph idx="1"/>
          </p:nvPr>
        </p:nvSpPr>
        <p:spPr/>
        <p:txBody>
          <a:bodyPr>
            <a:normAutofit fontScale="92500" lnSpcReduction="10000"/>
          </a:bodyPr>
          <a:lstStyle/>
          <a:p>
            <a:pPr marL="0" lvl="0" indent="0">
              <a:spcBef>
                <a:spcPts val="5200"/>
              </a:spcBef>
              <a:buClr>
                <a:srgbClr val="4672FA"/>
              </a:buClr>
              <a:buNone/>
            </a:pPr>
            <a:r>
              <a:rPr lang="da-DK" sz="5400" i="1" dirty="0">
                <a:solidFill>
                  <a:srgbClr val="212121"/>
                </a:solidFill>
              </a:rPr>
              <a:t>Ved en utilsigtet hændelse forstås en begivenhed, der forekommer i forbindelse med </a:t>
            </a:r>
            <a:r>
              <a:rPr lang="da-DK" sz="5400" b="1" i="1" dirty="0">
                <a:solidFill>
                  <a:srgbClr val="212121"/>
                </a:solidFill>
              </a:rPr>
              <a:t>sundhedsfaglig virksomhed, </a:t>
            </a:r>
            <a:r>
              <a:rPr lang="da-DK" sz="5400" i="1" dirty="0">
                <a:solidFill>
                  <a:srgbClr val="212121"/>
                </a:solidFill>
              </a:rPr>
              <a:t>herunder præhospital indsats, eller i forbindelse med forsyning af og information om lægemidler. Utilsigtede hændelser omfatter </a:t>
            </a:r>
            <a:r>
              <a:rPr lang="da-DK" sz="5400" b="1" i="1" dirty="0">
                <a:solidFill>
                  <a:srgbClr val="212121"/>
                </a:solidFill>
              </a:rPr>
              <a:t>på forhånd kendte og ukendte hændelser og fejl</a:t>
            </a:r>
            <a:r>
              <a:rPr lang="da-DK" sz="5400" i="1" dirty="0">
                <a:solidFill>
                  <a:srgbClr val="212121"/>
                </a:solidFill>
              </a:rPr>
              <a:t>, som ikke skyldes patientens sygdom, og som enten </a:t>
            </a:r>
            <a:r>
              <a:rPr lang="da-DK" sz="5400" b="1" i="1" dirty="0">
                <a:solidFill>
                  <a:srgbClr val="212121"/>
                </a:solidFill>
              </a:rPr>
              <a:t>er skadevoldende eller kunne have været skadevoldende</a:t>
            </a:r>
            <a:r>
              <a:rPr lang="da-DK" sz="5400" i="1" dirty="0">
                <a:solidFill>
                  <a:srgbClr val="212121"/>
                </a:solidFill>
              </a:rPr>
              <a:t>, men forinden blev afværget eller i øvrigt ikke indtraf på grund af andre omstændigheder.</a:t>
            </a:r>
          </a:p>
          <a:p>
            <a:pPr marL="0" lvl="0" indent="0">
              <a:spcBef>
                <a:spcPts val="5200"/>
              </a:spcBef>
              <a:buClr>
                <a:srgbClr val="4672FA"/>
              </a:buClr>
              <a:buNone/>
            </a:pPr>
            <a:r>
              <a:rPr lang="da-DK" sz="4800" dirty="0">
                <a:solidFill>
                  <a:sysClr val="windowText" lastClr="000000"/>
                </a:solidFill>
                <a:sym typeface="Lucida Grande"/>
              </a:rPr>
              <a:t>Sundhedsloven kapitel 61 § 198, stk. 5</a:t>
            </a:r>
            <a:endParaRPr lang="da-DK" sz="4800" i="1" dirty="0">
              <a:solidFill>
                <a:srgbClr val="212121"/>
              </a:solidFill>
            </a:endParaRPr>
          </a:p>
          <a:p>
            <a:endParaRPr lang="da-DK" dirty="0"/>
          </a:p>
        </p:txBody>
      </p:sp>
      <p:pic>
        <p:nvPicPr>
          <p:cNvPr id="5" name="Grafik 4">
            <a:extLst>
              <a:ext uri="{FF2B5EF4-FFF2-40B4-BE49-F238E27FC236}">
                <a16:creationId xmlns:a16="http://schemas.microsoft.com/office/drawing/2014/main" id="{4CF8FDC1-C33B-42E4-A9AF-DA8BBEC5D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941" y="1161369"/>
            <a:ext cx="3954917" cy="3954917"/>
          </a:xfrm>
          <a:prstGeom prst="rect">
            <a:avLst/>
          </a:prstGeom>
        </p:spPr>
      </p:pic>
    </p:spTree>
    <p:extLst>
      <p:ext uri="{BB962C8B-B14F-4D97-AF65-F5344CB8AC3E}">
        <p14:creationId xmlns:p14="http://schemas.microsoft.com/office/powerpoint/2010/main" val="28998908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CB268-4F10-41F4-919F-6605A16EB0C9}"/>
              </a:ext>
            </a:extLst>
          </p:cNvPr>
          <p:cNvSpPr>
            <a:spLocks noGrp="1"/>
          </p:cNvSpPr>
          <p:nvPr>
            <p:ph type="title"/>
          </p:nvPr>
        </p:nvSpPr>
        <p:spPr>
          <a:xfrm>
            <a:off x="1460988" y="4338083"/>
            <a:ext cx="13060640" cy="1665514"/>
          </a:xfrm>
        </p:spPr>
        <p:txBody>
          <a:bodyPr>
            <a:normAutofit fontScale="90000"/>
          </a:bodyPr>
          <a:lstStyle/>
          <a:p>
            <a:r>
              <a:rPr lang="da-DK" dirty="0"/>
              <a:t>1. juli 2023 bliver rapporteringspligten ens for alle</a:t>
            </a:r>
          </a:p>
        </p:txBody>
      </p:sp>
      <p:pic>
        <p:nvPicPr>
          <p:cNvPr id="4" name="Billede 3">
            <a:extLst>
              <a:ext uri="{FF2B5EF4-FFF2-40B4-BE49-F238E27FC236}">
                <a16:creationId xmlns:a16="http://schemas.microsoft.com/office/drawing/2014/main" id="{EA45F9D5-115F-4799-952D-76E467BB32FB}"/>
              </a:ext>
            </a:extLst>
          </p:cNvPr>
          <p:cNvPicPr>
            <a:picLocks noChangeAspect="1"/>
          </p:cNvPicPr>
          <p:nvPr/>
        </p:nvPicPr>
        <p:blipFill>
          <a:blip r:embed="rId3"/>
          <a:stretch>
            <a:fillRect/>
          </a:stretch>
        </p:blipFill>
        <p:spPr>
          <a:xfrm>
            <a:off x="14521628" y="4338083"/>
            <a:ext cx="8401384" cy="6294475"/>
          </a:xfrm>
          <a:prstGeom prst="rect">
            <a:avLst/>
          </a:prstGeom>
        </p:spPr>
      </p:pic>
    </p:spTree>
    <p:extLst>
      <p:ext uri="{BB962C8B-B14F-4D97-AF65-F5344CB8AC3E}">
        <p14:creationId xmlns:p14="http://schemas.microsoft.com/office/powerpoint/2010/main" val="37151592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12249-091A-4B10-B3DC-95DFA435DD66}"/>
              </a:ext>
            </a:extLst>
          </p:cNvPr>
          <p:cNvSpPr>
            <a:spLocks noGrp="1"/>
          </p:cNvSpPr>
          <p:nvPr>
            <p:ph type="title"/>
          </p:nvPr>
        </p:nvSpPr>
        <p:spPr>
          <a:xfrm>
            <a:off x="2027031" y="2906486"/>
            <a:ext cx="19259350" cy="1665514"/>
          </a:xfrm>
        </p:spPr>
        <p:txBody>
          <a:bodyPr>
            <a:noAutofit/>
          </a:bodyPr>
          <a:lstStyle/>
          <a:p>
            <a:r>
              <a:rPr lang="da-DK" sz="9600" dirty="0">
                <a:latin typeface="Arial" panose="020B0604020202020204" pitchFamily="34" charset="0"/>
                <a:cs typeface="Arial" panose="020B0604020202020204" pitchFamily="34" charset="0"/>
              </a:rPr>
              <a:t>Hændelser, du skal rapportere</a:t>
            </a:r>
            <a:endParaRPr lang="da-DK" sz="13800" dirty="0"/>
          </a:p>
        </p:txBody>
      </p:sp>
      <p:sp>
        <p:nvSpPr>
          <p:cNvPr id="3" name="Pladsholder til indhold 2">
            <a:extLst>
              <a:ext uri="{FF2B5EF4-FFF2-40B4-BE49-F238E27FC236}">
                <a16:creationId xmlns:a16="http://schemas.microsoft.com/office/drawing/2014/main" id="{C0BE4A7B-382E-42C9-B056-2681654382D5}"/>
              </a:ext>
            </a:extLst>
          </p:cNvPr>
          <p:cNvSpPr>
            <a:spLocks noGrp="1"/>
          </p:cNvSpPr>
          <p:nvPr>
            <p:ph idx="1"/>
          </p:nvPr>
        </p:nvSpPr>
        <p:spPr>
          <a:xfrm>
            <a:off x="2027031" y="4751989"/>
            <a:ext cx="20982194" cy="7523138"/>
          </a:xfrm>
        </p:spPr>
        <p:txBody>
          <a:bodyPr>
            <a:normAutofit fontScale="92500" lnSpcReduction="20000"/>
          </a:bodyPr>
          <a:lstStyle/>
          <a:p>
            <a:r>
              <a:rPr lang="da-DK" sz="4400" dirty="0"/>
              <a:t>Med de nye regler skal alle, der varetager sundhedsfaglige opgaver, rapportere utilsigtede hændelser, som:</a:t>
            </a:r>
          </a:p>
          <a:p>
            <a:pPr lvl="1"/>
            <a:r>
              <a:rPr lang="da-DK" sz="4400" dirty="0"/>
              <a:t>har bidraget til eller medført alvorlige eller dødelige konsekvenser for patienten/borgeren,</a:t>
            </a:r>
          </a:p>
          <a:p>
            <a:pPr lvl="1"/>
            <a:r>
              <a:rPr lang="da-DK" sz="4400" dirty="0"/>
              <a:t>kunne have bidraget til eller medført alvorlige eller dødelige konsekvenser for patienten/borgeren,</a:t>
            </a:r>
          </a:p>
          <a:p>
            <a:pPr lvl="1"/>
            <a:r>
              <a:rPr lang="da-DK" sz="4400" dirty="0"/>
              <a:t>efter en konkret vurdering kan bidrage til læring og forbedring af patientsikkerheden, selvom konsekvenserne af de enkelte utilsigtede hændelser ikke er eller kunne have været alvorlige eller dødelige for patienten/borgeren.</a:t>
            </a:r>
          </a:p>
          <a:p>
            <a:pPr marL="0" indent="0" algn="r">
              <a:buNone/>
            </a:pPr>
            <a:r>
              <a:rPr lang="da-DK" sz="2400" dirty="0"/>
              <a:t> </a:t>
            </a:r>
          </a:p>
        </p:txBody>
      </p:sp>
    </p:spTree>
    <p:extLst>
      <p:ext uri="{BB962C8B-B14F-4D97-AF65-F5344CB8AC3E}">
        <p14:creationId xmlns:p14="http://schemas.microsoft.com/office/powerpoint/2010/main" val="24222633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C42EBA-9F30-40B1-9786-8E96DAE35553}"/>
              </a:ext>
            </a:extLst>
          </p:cNvPr>
          <p:cNvSpPr>
            <a:spLocks noGrp="1"/>
          </p:cNvSpPr>
          <p:nvPr>
            <p:ph type="title"/>
          </p:nvPr>
        </p:nvSpPr>
        <p:spPr>
          <a:xfrm>
            <a:off x="2027031" y="2906485"/>
            <a:ext cx="18616242" cy="2108859"/>
          </a:xfrm>
        </p:spPr>
        <p:txBody>
          <a:bodyPr>
            <a:normAutofit/>
          </a:bodyPr>
          <a:lstStyle/>
          <a:p>
            <a:r>
              <a:rPr lang="da-DK" dirty="0"/>
              <a:t>Nye alvorlighedskategorier</a:t>
            </a:r>
          </a:p>
        </p:txBody>
      </p:sp>
      <p:pic>
        <p:nvPicPr>
          <p:cNvPr id="7" name="Pladsholder til indhold 6">
            <a:extLst>
              <a:ext uri="{FF2B5EF4-FFF2-40B4-BE49-F238E27FC236}">
                <a16:creationId xmlns:a16="http://schemas.microsoft.com/office/drawing/2014/main" id="{BEBC1A16-21F4-497C-B19F-BDD8592ED44C}"/>
              </a:ext>
            </a:extLst>
          </p:cNvPr>
          <p:cNvPicPr>
            <a:picLocks noGrp="1" noChangeAspect="1"/>
          </p:cNvPicPr>
          <p:nvPr>
            <p:ph idx="1"/>
          </p:nvPr>
        </p:nvPicPr>
        <p:blipFill>
          <a:blip r:embed="rId3"/>
          <a:stretch>
            <a:fillRect/>
          </a:stretch>
        </p:blipFill>
        <p:spPr>
          <a:xfrm>
            <a:off x="2027031" y="4475417"/>
            <a:ext cx="13822570" cy="8450480"/>
          </a:xfrm>
          <a:ln>
            <a:noFill/>
          </a:ln>
          <a:effectLst>
            <a:outerShdw blurRad="50800" dist="50800" dir="5400000" algn="ctr" rotWithShape="0">
              <a:schemeClr val="bg1"/>
            </a:outerShdw>
          </a:effectLst>
        </p:spPr>
      </p:pic>
    </p:spTree>
    <p:extLst>
      <p:ext uri="{BB962C8B-B14F-4D97-AF65-F5344CB8AC3E}">
        <p14:creationId xmlns:p14="http://schemas.microsoft.com/office/powerpoint/2010/main" val="15921289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30A9-1B61-40D1-890F-27522A5D5DEF}"/>
              </a:ext>
            </a:extLst>
          </p:cNvPr>
          <p:cNvSpPr>
            <a:spLocks noGrp="1"/>
          </p:cNvSpPr>
          <p:nvPr>
            <p:ph type="title"/>
          </p:nvPr>
        </p:nvSpPr>
        <p:spPr>
          <a:xfrm>
            <a:off x="2026800" y="1487261"/>
            <a:ext cx="19118469" cy="1665514"/>
          </a:xfrm>
        </p:spPr>
        <p:txBody>
          <a:bodyPr anchor="b">
            <a:noAutofit/>
          </a:bodyPr>
          <a:lstStyle/>
          <a:p>
            <a:r>
              <a:rPr lang="da-DK" sz="9600" dirty="0"/>
              <a:t>Ændret alvorlighedskategorier</a:t>
            </a:r>
          </a:p>
        </p:txBody>
      </p:sp>
      <p:pic>
        <p:nvPicPr>
          <p:cNvPr id="3" name="Billede 2">
            <a:extLst>
              <a:ext uri="{FF2B5EF4-FFF2-40B4-BE49-F238E27FC236}">
                <a16:creationId xmlns:a16="http://schemas.microsoft.com/office/drawing/2014/main" id="{FE2E78E7-65CB-4E06-9E36-E22556ABE73C}"/>
              </a:ext>
            </a:extLst>
          </p:cNvPr>
          <p:cNvPicPr>
            <a:picLocks noChangeAspect="1"/>
          </p:cNvPicPr>
          <p:nvPr/>
        </p:nvPicPr>
        <p:blipFill>
          <a:blip r:embed="rId3"/>
          <a:stretch>
            <a:fillRect/>
          </a:stretch>
        </p:blipFill>
        <p:spPr>
          <a:xfrm>
            <a:off x="2026800" y="3339990"/>
            <a:ext cx="19858892" cy="10067497"/>
          </a:xfrm>
          <a:prstGeom prst="rect">
            <a:avLst/>
          </a:prstGeom>
        </p:spPr>
      </p:pic>
    </p:spTree>
    <p:extLst>
      <p:ext uri="{BB962C8B-B14F-4D97-AF65-F5344CB8AC3E}">
        <p14:creationId xmlns:p14="http://schemas.microsoft.com/office/powerpoint/2010/main" val="16742908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21E0F-58B0-4050-9955-B3FEBA6A5A04}"/>
              </a:ext>
            </a:extLst>
          </p:cNvPr>
          <p:cNvSpPr>
            <a:spLocks noGrp="1"/>
          </p:cNvSpPr>
          <p:nvPr>
            <p:ph type="title"/>
          </p:nvPr>
        </p:nvSpPr>
        <p:spPr>
          <a:xfrm>
            <a:off x="2027035" y="2917006"/>
            <a:ext cx="13000180" cy="1586986"/>
          </a:xfrm>
        </p:spPr>
        <p:txBody>
          <a:bodyPr>
            <a:noAutofit/>
          </a:bodyPr>
          <a:lstStyle/>
          <a:p>
            <a:r>
              <a:rPr lang="da-DK" sz="11200" dirty="0"/>
              <a:t>Samlerapportering</a:t>
            </a:r>
          </a:p>
        </p:txBody>
      </p:sp>
      <p:sp>
        <p:nvSpPr>
          <p:cNvPr id="3" name="Pladsholder til indhold 2">
            <a:extLst>
              <a:ext uri="{FF2B5EF4-FFF2-40B4-BE49-F238E27FC236}">
                <a16:creationId xmlns:a16="http://schemas.microsoft.com/office/drawing/2014/main" id="{FE065392-C3D6-4EFC-9FB8-4A32CEFDC43D}"/>
              </a:ext>
            </a:extLst>
          </p:cNvPr>
          <p:cNvSpPr>
            <a:spLocks noGrp="1"/>
          </p:cNvSpPr>
          <p:nvPr>
            <p:ph idx="1"/>
          </p:nvPr>
        </p:nvSpPr>
        <p:spPr>
          <a:xfrm>
            <a:off x="2027035" y="4752000"/>
            <a:ext cx="13000180" cy="7013155"/>
          </a:xfrm>
        </p:spPr>
        <p:txBody>
          <a:bodyPr>
            <a:normAutofit/>
          </a:bodyPr>
          <a:lstStyle/>
          <a:p>
            <a:r>
              <a:rPr lang="da-DK" sz="4400" dirty="0"/>
              <a:t>Samlerapportering er en let måde at registrere udvalgte, hyppige hændelsestyper på – hvis de ikke har eller kunne have haft alvorlige eller dødelige konsekvenser for patienten. </a:t>
            </a:r>
          </a:p>
          <a:p>
            <a:r>
              <a:rPr lang="da-DK" sz="4400" dirty="0"/>
              <a:t>Samlerapportering foregår ved, at alle medarbejdere på det samme papirskema registrerer nogle få informationer om den hændelse, de har oplevet. </a:t>
            </a:r>
          </a:p>
          <a:p>
            <a:pPr marL="0" indent="0">
              <a:buNone/>
            </a:pPr>
            <a:endParaRPr lang="da-DK" dirty="0"/>
          </a:p>
        </p:txBody>
      </p:sp>
      <p:pic>
        <p:nvPicPr>
          <p:cNvPr id="5" name="Billede 4">
            <a:extLst>
              <a:ext uri="{FF2B5EF4-FFF2-40B4-BE49-F238E27FC236}">
                <a16:creationId xmlns:a16="http://schemas.microsoft.com/office/drawing/2014/main" id="{DC52A350-4BF4-4AB3-A3F0-3FF369D9FCE5}"/>
              </a:ext>
            </a:extLst>
          </p:cNvPr>
          <p:cNvPicPr>
            <a:picLocks noChangeAspect="1"/>
          </p:cNvPicPr>
          <p:nvPr/>
        </p:nvPicPr>
        <p:blipFill>
          <a:blip r:embed="rId3"/>
          <a:stretch>
            <a:fillRect/>
          </a:stretch>
        </p:blipFill>
        <p:spPr>
          <a:xfrm>
            <a:off x="15594300" y="4752000"/>
            <a:ext cx="3738358" cy="5307376"/>
          </a:xfrm>
          <a:prstGeom prst="rect">
            <a:avLst/>
          </a:prstGeom>
        </p:spPr>
      </p:pic>
      <p:pic>
        <p:nvPicPr>
          <p:cNvPr id="6" name="Billede 5">
            <a:extLst>
              <a:ext uri="{FF2B5EF4-FFF2-40B4-BE49-F238E27FC236}">
                <a16:creationId xmlns:a16="http://schemas.microsoft.com/office/drawing/2014/main" id="{7B9910AA-B7DF-4460-ADF5-83749CF21D7F}"/>
              </a:ext>
            </a:extLst>
          </p:cNvPr>
          <p:cNvPicPr>
            <a:picLocks noChangeAspect="1"/>
          </p:cNvPicPr>
          <p:nvPr/>
        </p:nvPicPr>
        <p:blipFill>
          <a:blip r:embed="rId4"/>
          <a:stretch>
            <a:fillRect/>
          </a:stretch>
        </p:blipFill>
        <p:spPr>
          <a:xfrm>
            <a:off x="18377878" y="6610558"/>
            <a:ext cx="3738358" cy="5241829"/>
          </a:xfrm>
          <a:prstGeom prst="rect">
            <a:avLst/>
          </a:prstGeom>
        </p:spPr>
      </p:pic>
    </p:spTree>
    <p:extLst>
      <p:ext uri="{BB962C8B-B14F-4D97-AF65-F5344CB8AC3E}">
        <p14:creationId xmlns:p14="http://schemas.microsoft.com/office/powerpoint/2010/main" val="3769165730"/>
      </p:ext>
    </p:extLst>
  </p:cSld>
  <p:clrMapOvr>
    <a:masterClrMapping/>
  </p:clrMapOvr>
  <p:transition spd="med"/>
</p:sld>
</file>

<file path=ppt/theme/_rels/theme5.xml.rels><?xml version="1.0" encoding="UTF-8" standalone="yes"?>
<Relationships xmlns="http://schemas.openxmlformats.org/package/2006/relationships"><Relationship Id="rId1" Type="http://schemas.openxmlformats.org/officeDocument/2006/relationships/image" Target="../media/image182.png"/></Relationships>
</file>

<file path=ppt/theme/theme1.xml><?xml version="1.0" encoding="utf-8"?>
<a:theme xmlns:a="http://schemas.openxmlformats.org/drawingml/2006/main" name="1_White">
  <a:themeElements>
    <a:clrScheme name="STPS">
      <a:dk1>
        <a:srgbClr val="3254A0"/>
      </a:dk1>
      <a:lt1>
        <a:srgbClr val="682D2E"/>
      </a:lt1>
      <a:dk2>
        <a:srgbClr val="DCEBF1"/>
      </a:dk2>
      <a:lt2>
        <a:srgbClr val="FEE7DE"/>
      </a:lt2>
      <a:accent1>
        <a:srgbClr val="4672FA"/>
      </a:accent1>
      <a:accent2>
        <a:srgbClr val="E84F48"/>
      </a:accent2>
      <a:accent3>
        <a:srgbClr val="4DB27A"/>
      </a:accent3>
      <a:accent4>
        <a:srgbClr val="D6ECDD"/>
      </a:accent4>
      <a:accent5>
        <a:srgbClr val="FFE98B"/>
      </a:accent5>
      <a:accent6>
        <a:srgbClr val="FFF8DC"/>
      </a:accent6>
      <a:hlink>
        <a:srgbClr val="3254A1"/>
      </a:hlink>
      <a:folHlink>
        <a:srgbClr val="682D2E"/>
      </a:folHlink>
    </a:clrScheme>
    <a:fontScheme name="Patientsikker">
      <a:majorFont>
        <a:latin typeface="Arial"/>
        <a:ea typeface="Montserrat Semi Bold"/>
        <a:cs typeface="Montserrat Semi Bold"/>
      </a:majorFont>
      <a:minorFont>
        <a:latin typeface="Cambria"/>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smtClean="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smtClean="0">
            <a:ln>
              <a:noFill/>
            </a:ln>
            <a:solidFill>
              <a:srgbClr val="424242"/>
            </a:solidFill>
            <a:effectLst/>
            <a:uFillTx/>
            <a:ea typeface="Roboto Slab" pitchFamily="2" charset="0"/>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TPS_PPT_skabelon_011222-ny font-2.1.23.potx" id="{53AD31A2-B524-4F9B-9085-F417EF02F7F5}" vid="{526C6B9E-29A5-4511-808E-179158E1CE35}"/>
    </a:ext>
  </a:extLst>
</a:theme>
</file>

<file path=ppt/theme/theme2.xml><?xml version="1.0" encoding="utf-8"?>
<a:theme xmlns:a="http://schemas.openxmlformats.org/drawingml/2006/main" name="3_White">
  <a:themeElements>
    <a:clrScheme name="STPS">
      <a:dk1>
        <a:srgbClr val="3254A0"/>
      </a:dk1>
      <a:lt1>
        <a:srgbClr val="682D2E"/>
      </a:lt1>
      <a:dk2>
        <a:srgbClr val="DCEBF1"/>
      </a:dk2>
      <a:lt2>
        <a:srgbClr val="FEE7DE"/>
      </a:lt2>
      <a:accent1>
        <a:srgbClr val="4672FA"/>
      </a:accent1>
      <a:accent2>
        <a:srgbClr val="E84F48"/>
      </a:accent2>
      <a:accent3>
        <a:srgbClr val="4DB27A"/>
      </a:accent3>
      <a:accent4>
        <a:srgbClr val="D6ECDD"/>
      </a:accent4>
      <a:accent5>
        <a:srgbClr val="FFE98B"/>
      </a:accent5>
      <a:accent6>
        <a:srgbClr val="FFF8DC"/>
      </a:accent6>
      <a:hlink>
        <a:srgbClr val="3254A1"/>
      </a:hlink>
      <a:folHlink>
        <a:srgbClr val="682D2E"/>
      </a:folHlink>
    </a:clrScheme>
    <a:fontScheme name="Patientsikker">
      <a:majorFont>
        <a:latin typeface="Arial"/>
        <a:ea typeface="Montserrat Semi Bold"/>
        <a:cs typeface="Montserrat Semi Bold"/>
      </a:majorFont>
      <a:minorFont>
        <a:latin typeface="Cambria"/>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smtClean="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smtClean="0">
            <a:ln>
              <a:noFill/>
            </a:ln>
            <a:solidFill>
              <a:srgbClr val="424242"/>
            </a:solidFill>
            <a:effectLst/>
            <a:uFillTx/>
            <a:ea typeface="Roboto Slab" pitchFamily="2" charset="0"/>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TPS_PPT_skabelon_011222-ny font-2.1.23.potx" id="{53AD31A2-B524-4F9B-9085-F417EF02F7F5}" vid="{526C6B9E-29A5-4511-808E-179158E1CE35}"/>
    </a:ext>
  </a:extLst>
</a:theme>
</file>

<file path=ppt/theme/theme3.xml><?xml version="1.0" encoding="utf-8"?>
<a:theme xmlns:a="http://schemas.openxmlformats.org/drawingml/2006/main" name="Dansk Selskab for Patientsikkerhed - PPT Template English">
  <a:themeElements>
    <a:clrScheme name="Dansk Selskab For Patiensikkerhed">
      <a:dk1>
        <a:srgbClr val="000000"/>
      </a:dk1>
      <a:lt1>
        <a:sysClr val="window" lastClr="FFFFFF"/>
      </a:lt1>
      <a:dk2>
        <a:srgbClr val="E13829"/>
      </a:dk2>
      <a:lt2>
        <a:srgbClr val="FFFFFF"/>
      </a:lt2>
      <a:accent1>
        <a:srgbClr val="5B605C"/>
      </a:accent1>
      <a:accent2>
        <a:srgbClr val="E13829"/>
      </a:accent2>
      <a:accent3>
        <a:srgbClr val="22186C"/>
      </a:accent3>
      <a:accent4>
        <a:srgbClr val="188FCE"/>
      </a:accent4>
      <a:accent5>
        <a:srgbClr val="1AA090"/>
      </a:accent5>
      <a:accent6>
        <a:srgbClr val="FF7B12"/>
      </a:accent6>
      <a:hlink>
        <a:srgbClr val="22186C"/>
      </a:hlink>
      <a:folHlink>
        <a:srgbClr val="E138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8" id="{C358FB2D-449C-6445-BAAC-F19BAABF8B0A}" vid="{2B10DB32-7721-C441-ADB0-3266BCB19CE1}"/>
    </a:ext>
  </a:extLst>
</a:theme>
</file>

<file path=ppt/theme/theme4.xml><?xml version="1.0" encoding="utf-8"?>
<a:theme xmlns:a="http://schemas.openxmlformats.org/drawingml/2006/main" name="2_White">
  <a:themeElements>
    <a:clrScheme name="STPS">
      <a:dk1>
        <a:srgbClr val="3254A0"/>
      </a:dk1>
      <a:lt1>
        <a:srgbClr val="682D2E"/>
      </a:lt1>
      <a:dk2>
        <a:srgbClr val="DCEBF1"/>
      </a:dk2>
      <a:lt2>
        <a:srgbClr val="FEE7DE"/>
      </a:lt2>
      <a:accent1>
        <a:srgbClr val="4672FA"/>
      </a:accent1>
      <a:accent2>
        <a:srgbClr val="E84F48"/>
      </a:accent2>
      <a:accent3>
        <a:srgbClr val="4DB27A"/>
      </a:accent3>
      <a:accent4>
        <a:srgbClr val="D6ECDD"/>
      </a:accent4>
      <a:accent5>
        <a:srgbClr val="FFE98B"/>
      </a:accent5>
      <a:accent6>
        <a:srgbClr val="FFF8DC"/>
      </a:accent6>
      <a:hlink>
        <a:srgbClr val="3254A1"/>
      </a:hlink>
      <a:folHlink>
        <a:srgbClr val="682D2E"/>
      </a:folHlink>
    </a:clrScheme>
    <a:fontScheme name="Patientsikker">
      <a:majorFont>
        <a:latin typeface="Arial"/>
        <a:ea typeface="Montserrat Semi Bold"/>
        <a:cs typeface="Montserrat Semi Bold"/>
      </a:majorFont>
      <a:minorFont>
        <a:latin typeface="Cambria"/>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smtClean="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smtClean="0">
            <a:ln>
              <a:noFill/>
            </a:ln>
            <a:solidFill>
              <a:srgbClr val="424242"/>
            </a:solidFill>
            <a:effectLst/>
            <a:uFillTx/>
            <a:ea typeface="Roboto Slab" pitchFamily="2" charset="0"/>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TPS_PPT_skabelon_011222-ny font-2.1.23.potx" id="{53AD31A2-B524-4F9B-9085-F417EF02F7F5}" vid="{526C6B9E-29A5-4511-808E-179158E1CE35}"/>
    </a:ext>
  </a:ext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FD54F63BE6D248B3E1D08429BA10E8" ma:contentTypeVersion="22" ma:contentTypeDescription="Opret et nyt dokument." ma:contentTypeScope="" ma:versionID="f52e62afd721099bade480cdd92197ff">
  <xsd:schema xmlns:xsd="http://www.w3.org/2001/XMLSchema" xmlns:xs="http://www.w3.org/2001/XMLSchema" xmlns:p="http://schemas.microsoft.com/office/2006/metadata/properties" xmlns:ns2="2b6db0db-8108-4d06-ae7a-c9c61ab880eb" xmlns:ns3="d440e853-7fad-4bf0-8b01-5fa2c2ef55aa" targetNamespace="http://schemas.microsoft.com/office/2006/metadata/properties" ma:root="true" ma:fieldsID="8e71d945d958468784fcb9e4f71366c7" ns2:_="" ns3:_="">
    <xsd:import namespace="2b6db0db-8108-4d06-ae7a-c9c61ab880eb"/>
    <xsd:import namespace="d440e853-7fad-4bf0-8b01-5fa2c2ef55a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db0db-8108-4d06-ae7a-c9c61ab88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b954ac37-474b-4ce9-96da-5e2495cdfa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40e853-7fad-4bf0-8b01-5fa2c2ef55aa"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19ec72d6-5ee1-400f-bf43-e1d2653a9340}" ma:internalName="TaxCatchAll" ma:showField="CatchAllData" ma:web="d440e853-7fad-4bf0-8b01-5fa2c2ef5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440e853-7fad-4bf0-8b01-5fa2c2ef55aa" xsi:nil="true"/>
    <lcf76f155ced4ddcb4097134ff3c332f xmlns="2b6db0db-8108-4d06-ae7a-c9c61ab880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65AF42-1315-471B-B87D-54E5AB336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db0db-8108-4d06-ae7a-c9c61ab880eb"/>
    <ds:schemaRef ds:uri="d440e853-7fad-4bf0-8b01-5fa2c2e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EA9C89-F972-4979-A454-98D8BFBAD387}">
  <ds:schemaRefs>
    <ds:schemaRef ds:uri="http://schemas.microsoft.com/sharepoint/v3/contenttype/forms"/>
  </ds:schemaRefs>
</ds:datastoreItem>
</file>

<file path=customXml/itemProps3.xml><?xml version="1.0" encoding="utf-8"?>
<ds:datastoreItem xmlns:ds="http://schemas.openxmlformats.org/officeDocument/2006/customXml" ds:itemID="{9ACC957E-2D87-4C6E-8C04-3D2E1966A9CC}">
  <ds:schemaRef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2b6db0db-8108-4d06-ae7a-c9c61ab880eb"/>
    <ds:schemaRef ds:uri="http://schemas.microsoft.com/office/infopath/2007/PartnerControls"/>
    <ds:schemaRef ds:uri="d440e853-7fad-4bf0-8b01-5fa2c2ef55aa"/>
  </ds:schemaRefs>
</ds:datastoreItem>
</file>

<file path=docProps/app.xml><?xml version="1.0" encoding="utf-8"?>
<Properties xmlns="http://schemas.openxmlformats.org/officeDocument/2006/extended-properties" xmlns:vt="http://schemas.openxmlformats.org/officeDocument/2006/docPropsVTypes">
  <Template>STPS_PPT_skabelon-1.1.23</Template>
  <TotalTime>3671</TotalTime>
  <Words>2180</Words>
  <Application>Microsoft Office PowerPoint</Application>
  <PresentationFormat>Brugerdefineret</PresentationFormat>
  <Paragraphs>153</Paragraphs>
  <Slides>23</Slides>
  <Notes>22</Notes>
  <HiddenSlides>0</HiddenSlides>
  <MMClips>0</MMClips>
  <ScaleCrop>false</ScaleCrop>
  <HeadingPairs>
    <vt:vector size="6" baseType="variant">
      <vt:variant>
        <vt:lpstr>Benyttede skrifttyper</vt:lpstr>
      </vt:variant>
      <vt:variant>
        <vt:i4>9</vt:i4>
      </vt:variant>
      <vt:variant>
        <vt:lpstr>Tema</vt:lpstr>
      </vt:variant>
      <vt:variant>
        <vt:i4>4</vt:i4>
      </vt:variant>
      <vt:variant>
        <vt:lpstr>Slidetitler</vt:lpstr>
      </vt:variant>
      <vt:variant>
        <vt:i4>23</vt:i4>
      </vt:variant>
    </vt:vector>
  </HeadingPairs>
  <TitlesOfParts>
    <vt:vector size="36" baseType="lpstr">
      <vt:lpstr>Arial</vt:lpstr>
      <vt:lpstr>Arial Black</vt:lpstr>
      <vt:lpstr>Cambria</vt:lpstr>
      <vt:lpstr>Helvetica Light</vt:lpstr>
      <vt:lpstr>Lucida Grande</vt:lpstr>
      <vt:lpstr>Montserrat Light</vt:lpstr>
      <vt:lpstr>Montserrat Semi Bold</vt:lpstr>
      <vt:lpstr>Roboto Slab</vt:lpstr>
      <vt:lpstr>Times New Roman</vt:lpstr>
      <vt:lpstr>1_White</vt:lpstr>
      <vt:lpstr>3_White</vt:lpstr>
      <vt:lpstr>Dansk Selskab for Patientsikkerhed - PPT Template English</vt:lpstr>
      <vt:lpstr>2_White</vt:lpstr>
      <vt:lpstr>Ændret rapporteringspligt for utilsigtede hændelser 1. juli 2023</vt:lpstr>
      <vt:lpstr>Disposition</vt:lpstr>
      <vt:lpstr>Rapportering af utilsigtede hændelser (UTH)</vt:lpstr>
      <vt:lpstr>PowerPoint-præsentation</vt:lpstr>
      <vt:lpstr>1. juli 2023 bliver rapporteringspligten ens for alle</vt:lpstr>
      <vt:lpstr>Hændelser, du skal rapportere</vt:lpstr>
      <vt:lpstr>Nye alvorlighedskategorier</vt:lpstr>
      <vt:lpstr>Ændret alvorlighedskategorier</vt:lpstr>
      <vt:lpstr>Samlerapportering</vt:lpstr>
      <vt:lpstr>Samlerapportering</vt:lpstr>
      <vt:lpstr>Hvilke hændelser?</vt:lpstr>
      <vt:lpstr>Materialer om samlerapportering</vt:lpstr>
      <vt:lpstr>Nyt i sagsbehandlingen</vt:lpstr>
      <vt:lpstr>Hændelsens konsekvenser</vt:lpstr>
      <vt:lpstr>Hændelsens konsekvenser</vt:lpstr>
      <vt:lpstr>Samlerapportering</vt:lpstr>
      <vt:lpstr>Samlerapportering</vt:lpstr>
      <vt:lpstr>Udtræk af data fra DPSD</vt:lpstr>
      <vt:lpstr>Infocenter</vt:lpstr>
      <vt:lpstr>Valg af alvorlighed</vt:lpstr>
      <vt:lpstr>Opdatering af eksisterende rapportskabeloner</vt:lpstr>
      <vt:lpstr>Opdatering af ”Administrators forslag”</vt:lpstr>
      <vt:lpstr>Informationsmaterialer om ændret rapporteringspligt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Ida Borup Klitgaard</dc:creator>
  <cp:lastModifiedBy>Louise Hallstrøm Abildgaard</cp:lastModifiedBy>
  <cp:revision>132</cp:revision>
  <cp:lastPrinted>2023-06-14T08:08:40Z</cp:lastPrinted>
  <dcterms:created xsi:type="dcterms:W3CDTF">2023-03-07T19:44:26Z</dcterms:created>
  <dcterms:modified xsi:type="dcterms:W3CDTF">2023-06-19T09:22:11Z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0x010100A7FD54F63BE6D248B3E1D08429BA10E8</vt:lpwstr>
  </property>
</Properties>
</file>